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733" r:id="rId2"/>
    <p:sldMasterId id="2147483752" r:id="rId3"/>
    <p:sldMasterId id="2147483780" r:id="rId4"/>
    <p:sldMasterId id="2147483809" r:id="rId5"/>
  </p:sldMasterIdLst>
  <p:notesMasterIdLst>
    <p:notesMasterId r:id="rId30"/>
  </p:notesMasterIdLst>
  <p:sldIdLst>
    <p:sldId id="256" r:id="rId6"/>
    <p:sldId id="306" r:id="rId7"/>
    <p:sldId id="272" r:id="rId8"/>
    <p:sldId id="304" r:id="rId9"/>
    <p:sldId id="305" r:id="rId10"/>
    <p:sldId id="273" r:id="rId11"/>
    <p:sldId id="274" r:id="rId12"/>
    <p:sldId id="275" r:id="rId13"/>
    <p:sldId id="308" r:id="rId14"/>
    <p:sldId id="281" r:id="rId15"/>
    <p:sldId id="282" r:id="rId16"/>
    <p:sldId id="283" r:id="rId17"/>
    <p:sldId id="284" r:id="rId18"/>
    <p:sldId id="285" r:id="rId19"/>
    <p:sldId id="286" r:id="rId20"/>
    <p:sldId id="313" r:id="rId21"/>
    <p:sldId id="288" r:id="rId22"/>
    <p:sldId id="301" r:id="rId23"/>
    <p:sldId id="302" r:id="rId24"/>
    <p:sldId id="311" r:id="rId25"/>
    <p:sldId id="292" r:id="rId26"/>
    <p:sldId id="293" r:id="rId27"/>
    <p:sldId id="294" r:id="rId28"/>
    <p:sldId id="3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636E85-3886-4B35-8457-C7CFEC197B40}">
          <p14:sldIdLst>
            <p14:sldId id="256"/>
            <p14:sldId id="306"/>
            <p14:sldId id="272"/>
            <p14:sldId id="304"/>
            <p14:sldId id="305"/>
            <p14:sldId id="273"/>
            <p14:sldId id="274"/>
            <p14:sldId id="275"/>
            <p14:sldId id="308"/>
          </p14:sldIdLst>
        </p14:section>
        <p14:section name="Windows Web Platform" id="{85D86122-F64C-4BB1-A2C6-3AA6B8A2147D}">
          <p14:sldIdLst>
            <p14:sldId id="281"/>
            <p14:sldId id="282"/>
            <p14:sldId id="283"/>
            <p14:sldId id="284"/>
            <p14:sldId id="285"/>
            <p14:sldId id="286"/>
            <p14:sldId id="313"/>
            <p14:sldId id="288"/>
            <p14:sldId id="301"/>
            <p14:sldId id="302"/>
            <p14:sldId id="311"/>
            <p14:sldId id="292"/>
            <p14:sldId id="293"/>
            <p14:sldId id="294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73710" autoAdjust="0"/>
  </p:normalViewPr>
  <p:slideViewPr>
    <p:cSldViewPr snapToGrid="0">
      <p:cViewPr varScale="1">
        <p:scale>
          <a:sx n="62" d="100"/>
          <a:sy n="62" d="100"/>
        </p:scale>
        <p:origin x="141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>
                <a:solidFill>
                  <a:schemeClr val="accent1"/>
                </a:solidFill>
              </a:rPr>
              <a:t>JetStream</a:t>
            </a:r>
            <a:r>
              <a:rPr lang="en-US" sz="2400" dirty="0">
                <a:solidFill>
                  <a:schemeClr val="accent1"/>
                </a:solidFill>
              </a:rPr>
              <a:t> Benchmark (higher is better)</a:t>
            </a:r>
          </a:p>
        </c:rich>
      </c:tx>
      <c:layout>
        <c:manualLayout>
          <c:xMode val="edge"/>
          <c:yMode val="edge"/>
          <c:x val="0.23844835124091882"/>
          <c:y val="5.3256135941893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959794798377458E-2"/>
          <c:y val="0.16608967961356572"/>
          <c:w val="0.81813111429253149"/>
          <c:h val="0.6671259955214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Higher is better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AA-49ED-9544-135E7873208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EAA-49ED-9544-135E7873208E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EAA-49ED-9544-135E7873208E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EAA-49ED-9544-135E7873208E}"/>
              </c:ext>
            </c:extLst>
          </c:dPt>
          <c:cat>
            <c:strRef>
              <c:f>Sheet1!$A$2:$A$5</c:f>
              <c:strCache>
                <c:ptCount val="4"/>
                <c:pt idx="0">
                  <c:v>Internet Explorer 11</c:v>
                </c:pt>
                <c:pt idx="1">
                  <c:v>Microsoft Edge</c:v>
                </c:pt>
                <c:pt idx="2">
                  <c:v>Chrome Canary 43.0.2369.0</c:v>
                </c:pt>
                <c:pt idx="3">
                  <c:v>Firefox Alpha 40.0a1(04-14)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96</c:v>
                </c:pt>
                <c:pt idx="1">
                  <c:v>148</c:v>
                </c:pt>
                <c:pt idx="2">
                  <c:v>136</c:v>
                </c:pt>
                <c:pt idx="3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AA-49ED-9544-135E78732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283621576"/>
        <c:axId val="283619224"/>
      </c:barChart>
      <c:catAx>
        <c:axId val="283621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9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619224"/>
        <c:crosses val="autoZero"/>
        <c:auto val="1"/>
        <c:lblAlgn val="ctr"/>
        <c:lblOffset val="100"/>
        <c:noMultiLvlLbl val="0"/>
      </c:catAx>
      <c:valAx>
        <c:axId val="283619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621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>
                <a:solidFill>
                  <a:schemeClr val="accent1"/>
                </a:solidFill>
              </a:rPr>
              <a:t>Octane 2.0 Benchmark (higher is better)</a:t>
            </a:r>
          </a:p>
        </c:rich>
      </c:tx>
      <c:layout>
        <c:manualLayout>
          <c:xMode val="edge"/>
          <c:yMode val="edge"/>
          <c:x val="0.23218011226958915"/>
          <c:y val="5.3256135941893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959794798377458E-2"/>
          <c:y val="0.16608967961356572"/>
          <c:w val="0.81813111429253149"/>
          <c:h val="0.6671259955214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Higher is better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4B-43A4-899E-9785B07A2F0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4B-43A4-899E-9785B07A2F0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4B-43A4-899E-9785B07A2F0D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4B-43A4-899E-9785B07A2F0D}"/>
              </c:ext>
            </c:extLst>
          </c:dPt>
          <c:cat>
            <c:strRef>
              <c:f>Sheet1!$A$2:$A$5</c:f>
              <c:strCache>
                <c:ptCount val="4"/>
                <c:pt idx="0">
                  <c:v>Internet Explorer 11</c:v>
                </c:pt>
                <c:pt idx="1">
                  <c:v>Microsoft Edge</c:v>
                </c:pt>
                <c:pt idx="2">
                  <c:v>Chrome Canary 43.0.2369.0</c:v>
                </c:pt>
                <c:pt idx="3">
                  <c:v>Firefox Alpha 40.0a1(04-14)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10247</c:v>
                </c:pt>
                <c:pt idx="1">
                  <c:v>21854</c:v>
                </c:pt>
                <c:pt idx="2">
                  <c:v>21014</c:v>
                </c:pt>
                <c:pt idx="3">
                  <c:v>19271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44B-43A4-899E-9785B07A2F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-27"/>
        <c:axId val="283623536"/>
        <c:axId val="283620792"/>
      </c:barChart>
      <c:catAx>
        <c:axId val="28362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9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620792"/>
        <c:crosses val="autoZero"/>
        <c:auto val="1"/>
        <c:lblAlgn val="ctr"/>
        <c:lblOffset val="100"/>
        <c:noMultiLvlLbl val="0"/>
      </c:catAx>
      <c:valAx>
        <c:axId val="283620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623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BADB5-9422-489C-99FF-DB702C69DA85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8B971-3C4A-4CD6-BC8F-E4161C314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2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now to the present day and the introduction of Microsoft Edge.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8B971-3C4A-4CD6-BC8F-E4161C314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3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67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37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37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59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4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9/11/2015 2:27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65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CF601-5692-4552-92BF-17CDB2B92D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3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41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3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big difference with Microsoft Edge is that it has an engine that is always up to date.</a:t>
            </a:r>
          </a:p>
          <a:p>
            <a:r>
              <a:rPr lang="en-US" dirty="0" smtClean="0"/>
              <a:t>IE11 will still be available for those</a:t>
            </a:r>
            <a:r>
              <a:rPr lang="en-US" baseline="0" dirty="0" smtClean="0"/>
              <a:t> cases where you need to access legacy web content, or for sites that use plug-ins such as ActiveX or Silverlight.</a:t>
            </a:r>
          </a:p>
          <a:p>
            <a:r>
              <a:rPr lang="en-US" baseline="0" dirty="0" smtClean="0"/>
              <a:t>But for the modern web, for the most up to date features such as HTML5, ECMAScript 6 and CSS3 or 4, you’ll want to use Edge.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we will always keep it up to date – we call it ‘Evergreen’.</a:t>
            </a:r>
          </a:p>
          <a:p>
            <a:r>
              <a:rPr lang="en-US" baseline="0" dirty="0" smtClean="0"/>
              <a:t>So this makes things easier for the web developer. If you want to develop for the web, you just need to target the latest versions of Firefox, Chrome, Opera and 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2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</a:t>
            </a:r>
            <a:r>
              <a:rPr lang="en-US" baseline="0" dirty="0" smtClean="0"/>
              <a:t> Edge, we did tremendous work on the Chakra JavaScript engine which yielded tremendous performance.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Here is how </a:t>
            </a:r>
            <a:r>
              <a:rPr lang="en-GB" dirty="0" err="1" smtClean="0"/>
              <a:t>EdgeHTML</a:t>
            </a:r>
            <a:r>
              <a:rPr lang="en-GB" dirty="0" smtClean="0"/>
              <a:t> performs on two leading web benchmarks: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&lt;click&gt;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On the </a:t>
            </a:r>
            <a:r>
              <a:rPr lang="en-GB" dirty="0" err="1" smtClean="0"/>
              <a:t>JetStream</a:t>
            </a:r>
            <a:r>
              <a:rPr lang="en-GB" dirty="0" smtClean="0"/>
              <a:t> benchmark created by Apple, which simulates complex web applications, </a:t>
            </a:r>
            <a:r>
              <a:rPr lang="en-GB" dirty="0" err="1" smtClean="0"/>
              <a:t>EdgeHTML</a:t>
            </a:r>
            <a:r>
              <a:rPr lang="en-GB" dirty="0" smtClean="0"/>
              <a:t> is over 1.5x faster than IE11.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&lt;click&gt;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Beyond that, it is also ahead of the latest 64-bit browsers.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9/11/2015 2:27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1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Next on the Octane benchmark, created by Google, Edge is over twice as fast as IE11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&lt;click&gt;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And again, Edge, leapfrogs into the lead ahead of other 64-bit browsers.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Our work is not done, but we feel great that Edge will provide industry leading performance out of the gate.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9/11/2015 2:27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9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24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9/11/2015 2:27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724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90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18" y="0"/>
            <a:ext cx="12206819" cy="687120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 bwMode="auto">
          <a:xfrm>
            <a:off x="-14819" y="76204"/>
            <a:ext cx="12204888" cy="68260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17716" y="-40893"/>
            <a:ext cx="12282593" cy="1040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38" y="42459"/>
            <a:ext cx="592525" cy="59260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330" y="2933315"/>
            <a:ext cx="7658499" cy="139586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 bwMode="auto">
          <a:xfrm>
            <a:off x="-17716" y="6793116"/>
            <a:ext cx="12282593" cy="1040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83948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418303"/>
            <a:ext cx="5378548" cy="1931322"/>
          </a:xfrm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latin typeface="+mn-lt"/>
              </a:defRPr>
            </a:lvl1pPr>
            <a:lvl2pPr marL="0" indent="0">
              <a:buNone/>
              <a:defRPr sz="196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2pPr>
            <a:lvl3pPr marL="227209" indent="0">
              <a:buNone/>
              <a:tabLst/>
              <a:defRPr sz="1961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3pPr>
            <a:lvl4pPr marL="451306" indent="0">
              <a:buNone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tabLst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418303"/>
            <a:ext cx="5378548" cy="2323136"/>
          </a:xfrm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lang="en-US" sz="1961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indent="0">
              <a:buNone/>
              <a:tabLst/>
              <a:defRPr sz="1961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3pPr>
            <a:lvl4pPr marL="451306" indent="0">
              <a:buNone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tabLst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</a:pPr>
            <a:r>
              <a:rPr lang="en-US" smtClean="0"/>
              <a:t>Edit Master text styles</a:t>
            </a:r>
          </a:p>
          <a:p>
            <a:pPr marL="0" marR="0" lvl="1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0313555" y="6327230"/>
            <a:ext cx="1475366" cy="269276"/>
            <a:chOff x="6627" y="4065"/>
            <a:chExt cx="948" cy="173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27" y="4065"/>
              <a:ext cx="9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6664" y="4065"/>
              <a:ext cx="84" cy="171"/>
            </a:xfrm>
            <a:custGeom>
              <a:avLst/>
              <a:gdLst>
                <a:gd name="T0" fmla="*/ 15 w 84"/>
                <a:gd name="T1" fmla="*/ 171 h 171"/>
                <a:gd name="T2" fmla="*/ 0 w 84"/>
                <a:gd name="T3" fmla="*/ 171 h 171"/>
                <a:gd name="T4" fmla="*/ 69 w 84"/>
                <a:gd name="T5" fmla="*/ 0 h 171"/>
                <a:gd name="T6" fmla="*/ 84 w 84"/>
                <a:gd name="T7" fmla="*/ 0 h 171"/>
                <a:gd name="T8" fmla="*/ 15 w 8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71">
                  <a:moveTo>
                    <a:pt x="15" y="171"/>
                  </a:moveTo>
                  <a:lnTo>
                    <a:pt x="0" y="171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6627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7228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6883" y="4121"/>
              <a:ext cx="101" cy="117"/>
            </a:xfrm>
            <a:custGeom>
              <a:avLst/>
              <a:gdLst>
                <a:gd name="T0" fmla="*/ 207 w 278"/>
                <a:gd name="T1" fmla="*/ 312 h 319"/>
                <a:gd name="T2" fmla="*/ 207 w 278"/>
                <a:gd name="T3" fmla="*/ 265 h 319"/>
                <a:gd name="T4" fmla="*/ 206 w 278"/>
                <a:gd name="T5" fmla="*/ 265 h 319"/>
                <a:gd name="T6" fmla="*/ 190 w 278"/>
                <a:gd name="T7" fmla="*/ 286 h 319"/>
                <a:gd name="T8" fmla="*/ 169 w 278"/>
                <a:gd name="T9" fmla="*/ 303 h 319"/>
                <a:gd name="T10" fmla="*/ 142 w 278"/>
                <a:gd name="T11" fmla="*/ 315 h 319"/>
                <a:gd name="T12" fmla="*/ 111 w 278"/>
                <a:gd name="T13" fmla="*/ 319 h 319"/>
                <a:gd name="T14" fmla="*/ 28 w 278"/>
                <a:gd name="T15" fmla="*/ 287 h 319"/>
                <a:gd name="T16" fmla="*/ 0 w 278"/>
                <a:gd name="T17" fmla="*/ 189 h 319"/>
                <a:gd name="T18" fmla="*/ 0 w 278"/>
                <a:gd name="T19" fmla="*/ 0 h 319"/>
                <a:gd name="T20" fmla="*/ 71 w 278"/>
                <a:gd name="T21" fmla="*/ 0 h 319"/>
                <a:gd name="T22" fmla="*/ 71 w 278"/>
                <a:gd name="T23" fmla="*/ 180 h 319"/>
                <a:gd name="T24" fmla="*/ 76 w 278"/>
                <a:gd name="T25" fmla="*/ 218 h 319"/>
                <a:gd name="T26" fmla="*/ 89 w 278"/>
                <a:gd name="T27" fmla="*/ 243 h 319"/>
                <a:gd name="T28" fmla="*/ 110 w 278"/>
                <a:gd name="T29" fmla="*/ 257 h 319"/>
                <a:gd name="T30" fmla="*/ 136 w 278"/>
                <a:gd name="T31" fmla="*/ 262 h 319"/>
                <a:gd name="T32" fmla="*/ 163 w 278"/>
                <a:gd name="T33" fmla="*/ 256 h 319"/>
                <a:gd name="T34" fmla="*/ 186 w 278"/>
                <a:gd name="T35" fmla="*/ 241 h 319"/>
                <a:gd name="T36" fmla="*/ 201 w 278"/>
                <a:gd name="T37" fmla="*/ 215 h 319"/>
                <a:gd name="T38" fmla="*/ 207 w 278"/>
                <a:gd name="T39" fmla="*/ 180 h 319"/>
                <a:gd name="T40" fmla="*/ 207 w 278"/>
                <a:gd name="T41" fmla="*/ 0 h 319"/>
                <a:gd name="T42" fmla="*/ 278 w 278"/>
                <a:gd name="T43" fmla="*/ 0 h 319"/>
                <a:gd name="T44" fmla="*/ 278 w 278"/>
                <a:gd name="T45" fmla="*/ 312 h 319"/>
                <a:gd name="T46" fmla="*/ 207 w 278"/>
                <a:gd name="T47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8" h="319">
                  <a:moveTo>
                    <a:pt x="207" y="312"/>
                  </a:moveTo>
                  <a:cubicBezTo>
                    <a:pt x="207" y="265"/>
                    <a:pt x="207" y="265"/>
                    <a:pt x="207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1" y="272"/>
                    <a:pt x="196" y="279"/>
                    <a:pt x="190" y="286"/>
                  </a:cubicBezTo>
                  <a:cubicBezTo>
                    <a:pt x="184" y="293"/>
                    <a:pt x="177" y="298"/>
                    <a:pt x="169" y="303"/>
                  </a:cubicBezTo>
                  <a:cubicBezTo>
                    <a:pt x="161" y="308"/>
                    <a:pt x="152" y="312"/>
                    <a:pt x="142" y="315"/>
                  </a:cubicBezTo>
                  <a:cubicBezTo>
                    <a:pt x="133" y="318"/>
                    <a:pt x="122" y="319"/>
                    <a:pt x="111" y="319"/>
                  </a:cubicBezTo>
                  <a:cubicBezTo>
                    <a:pt x="75" y="319"/>
                    <a:pt x="48" y="308"/>
                    <a:pt x="28" y="287"/>
                  </a:cubicBezTo>
                  <a:cubicBezTo>
                    <a:pt x="9" y="265"/>
                    <a:pt x="0" y="232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1" y="195"/>
                    <a:pt x="72" y="208"/>
                    <a:pt x="76" y="218"/>
                  </a:cubicBezTo>
                  <a:cubicBezTo>
                    <a:pt x="79" y="228"/>
                    <a:pt x="83" y="237"/>
                    <a:pt x="89" y="243"/>
                  </a:cubicBezTo>
                  <a:cubicBezTo>
                    <a:pt x="95" y="250"/>
                    <a:pt x="102" y="254"/>
                    <a:pt x="110" y="257"/>
                  </a:cubicBezTo>
                  <a:cubicBezTo>
                    <a:pt x="118" y="260"/>
                    <a:pt x="126" y="262"/>
                    <a:pt x="136" y="262"/>
                  </a:cubicBezTo>
                  <a:cubicBezTo>
                    <a:pt x="146" y="262"/>
                    <a:pt x="155" y="260"/>
                    <a:pt x="163" y="256"/>
                  </a:cubicBezTo>
                  <a:cubicBezTo>
                    <a:pt x="172" y="253"/>
                    <a:pt x="179" y="248"/>
                    <a:pt x="186" y="241"/>
                  </a:cubicBezTo>
                  <a:cubicBezTo>
                    <a:pt x="192" y="234"/>
                    <a:pt x="197" y="225"/>
                    <a:pt x="201" y="215"/>
                  </a:cubicBezTo>
                  <a:cubicBezTo>
                    <a:pt x="205" y="205"/>
                    <a:pt x="207" y="193"/>
                    <a:pt x="207" y="18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12"/>
                    <a:pt x="278" y="312"/>
                    <a:pt x="278" y="312"/>
                  </a:cubicBezTo>
                  <a:lnTo>
                    <a:pt x="207" y="31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7008" y="4065"/>
              <a:ext cx="31" cy="30"/>
            </a:xfrm>
            <a:custGeom>
              <a:avLst/>
              <a:gdLst>
                <a:gd name="T0" fmla="*/ 86 w 86"/>
                <a:gd name="T1" fmla="*/ 42 h 82"/>
                <a:gd name="T2" fmla="*/ 83 w 86"/>
                <a:gd name="T3" fmla="*/ 57 h 82"/>
                <a:gd name="T4" fmla="*/ 74 w 86"/>
                <a:gd name="T5" fmla="*/ 70 h 82"/>
                <a:gd name="T6" fmla="*/ 60 w 86"/>
                <a:gd name="T7" fmla="*/ 79 h 82"/>
                <a:gd name="T8" fmla="*/ 43 w 86"/>
                <a:gd name="T9" fmla="*/ 82 h 82"/>
                <a:gd name="T10" fmla="*/ 25 w 86"/>
                <a:gd name="T11" fmla="*/ 79 h 82"/>
                <a:gd name="T12" fmla="*/ 12 w 86"/>
                <a:gd name="T13" fmla="*/ 70 h 82"/>
                <a:gd name="T14" fmla="*/ 3 w 86"/>
                <a:gd name="T15" fmla="*/ 57 h 82"/>
                <a:gd name="T16" fmla="*/ 0 w 86"/>
                <a:gd name="T17" fmla="*/ 42 h 82"/>
                <a:gd name="T18" fmla="*/ 3 w 86"/>
                <a:gd name="T19" fmla="*/ 25 h 82"/>
                <a:gd name="T20" fmla="*/ 12 w 86"/>
                <a:gd name="T21" fmla="*/ 12 h 82"/>
                <a:gd name="T22" fmla="*/ 26 w 86"/>
                <a:gd name="T23" fmla="*/ 3 h 82"/>
                <a:gd name="T24" fmla="*/ 43 w 86"/>
                <a:gd name="T25" fmla="*/ 0 h 82"/>
                <a:gd name="T26" fmla="*/ 60 w 86"/>
                <a:gd name="T27" fmla="*/ 3 h 82"/>
                <a:gd name="T28" fmla="*/ 73 w 86"/>
                <a:gd name="T29" fmla="*/ 12 h 82"/>
                <a:gd name="T30" fmla="*/ 82 w 86"/>
                <a:gd name="T31" fmla="*/ 25 h 82"/>
                <a:gd name="T32" fmla="*/ 86 w 86"/>
                <a:gd name="T33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2">
                  <a:moveTo>
                    <a:pt x="86" y="42"/>
                  </a:moveTo>
                  <a:cubicBezTo>
                    <a:pt x="86" y="47"/>
                    <a:pt x="85" y="52"/>
                    <a:pt x="83" y="57"/>
                  </a:cubicBezTo>
                  <a:cubicBezTo>
                    <a:pt x="80" y="62"/>
                    <a:pt x="77" y="67"/>
                    <a:pt x="74" y="70"/>
                  </a:cubicBezTo>
                  <a:cubicBezTo>
                    <a:pt x="70" y="74"/>
                    <a:pt x="65" y="77"/>
                    <a:pt x="60" y="79"/>
                  </a:cubicBezTo>
                  <a:cubicBezTo>
                    <a:pt x="55" y="81"/>
                    <a:pt x="49" y="82"/>
                    <a:pt x="43" y="82"/>
                  </a:cubicBezTo>
                  <a:cubicBezTo>
                    <a:pt x="36" y="82"/>
                    <a:pt x="31" y="81"/>
                    <a:pt x="25" y="79"/>
                  </a:cubicBezTo>
                  <a:cubicBezTo>
                    <a:pt x="20" y="77"/>
                    <a:pt x="16" y="74"/>
                    <a:pt x="12" y="70"/>
                  </a:cubicBezTo>
                  <a:cubicBezTo>
                    <a:pt x="8" y="67"/>
                    <a:pt x="5" y="62"/>
                    <a:pt x="3" y="57"/>
                  </a:cubicBezTo>
                  <a:cubicBezTo>
                    <a:pt x="1" y="52"/>
                    <a:pt x="0" y="47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3" y="0"/>
                  </a:cubicBezTo>
                  <a:cubicBezTo>
                    <a:pt x="49" y="0"/>
                    <a:pt x="54" y="1"/>
                    <a:pt x="60" y="3"/>
                  </a:cubicBezTo>
                  <a:cubicBezTo>
                    <a:pt x="65" y="5"/>
                    <a:pt x="69" y="8"/>
                    <a:pt x="73" y="12"/>
                  </a:cubicBezTo>
                  <a:cubicBezTo>
                    <a:pt x="77" y="16"/>
                    <a:pt x="80" y="20"/>
                    <a:pt x="82" y="25"/>
                  </a:cubicBezTo>
                  <a:cubicBezTo>
                    <a:pt x="85" y="30"/>
                    <a:pt x="86" y="36"/>
                    <a:pt x="86" y="42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auto">
            <a:xfrm>
              <a:off x="7010" y="4121"/>
              <a:ext cx="26" cy="11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auto">
            <a:xfrm>
              <a:off x="7061" y="4065"/>
              <a:ext cx="25" cy="1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755" y="4065"/>
              <a:ext cx="113" cy="173"/>
            </a:xfrm>
            <a:custGeom>
              <a:avLst/>
              <a:gdLst>
                <a:gd name="T0" fmla="*/ 310 w 310"/>
                <a:gd name="T1" fmla="*/ 294 h 470"/>
                <a:gd name="T2" fmla="*/ 301 w 310"/>
                <a:gd name="T3" fmla="*/ 364 h 470"/>
                <a:gd name="T4" fmla="*/ 273 w 310"/>
                <a:gd name="T5" fmla="*/ 420 h 470"/>
                <a:gd name="T6" fmla="*/ 227 w 310"/>
                <a:gd name="T7" fmla="*/ 457 h 470"/>
                <a:gd name="T8" fmla="*/ 164 w 310"/>
                <a:gd name="T9" fmla="*/ 470 h 470"/>
                <a:gd name="T10" fmla="*/ 134 w 310"/>
                <a:gd name="T11" fmla="*/ 467 h 470"/>
                <a:gd name="T12" fmla="*/ 109 w 310"/>
                <a:gd name="T13" fmla="*/ 456 h 470"/>
                <a:gd name="T14" fmla="*/ 89 w 310"/>
                <a:gd name="T15" fmla="*/ 441 h 470"/>
                <a:gd name="T16" fmla="*/ 73 w 310"/>
                <a:gd name="T17" fmla="*/ 422 h 470"/>
                <a:gd name="T18" fmla="*/ 72 w 310"/>
                <a:gd name="T19" fmla="*/ 422 h 470"/>
                <a:gd name="T20" fmla="*/ 72 w 310"/>
                <a:gd name="T21" fmla="*/ 462 h 470"/>
                <a:gd name="T22" fmla="*/ 0 w 310"/>
                <a:gd name="T23" fmla="*/ 462 h 470"/>
                <a:gd name="T24" fmla="*/ 0 w 310"/>
                <a:gd name="T25" fmla="*/ 114 h 470"/>
                <a:gd name="T26" fmla="*/ 47 w 310"/>
                <a:gd name="T27" fmla="*/ 0 h 470"/>
                <a:gd name="T28" fmla="*/ 72 w 310"/>
                <a:gd name="T29" fmla="*/ 0 h 470"/>
                <a:gd name="T30" fmla="*/ 72 w 310"/>
                <a:gd name="T31" fmla="*/ 194 h 470"/>
                <a:gd name="T32" fmla="*/ 73 w 310"/>
                <a:gd name="T33" fmla="*/ 194 h 470"/>
                <a:gd name="T34" fmla="*/ 92 w 310"/>
                <a:gd name="T35" fmla="*/ 170 h 470"/>
                <a:gd name="T36" fmla="*/ 115 w 310"/>
                <a:gd name="T37" fmla="*/ 151 h 470"/>
                <a:gd name="T38" fmla="*/ 144 w 310"/>
                <a:gd name="T39" fmla="*/ 139 h 470"/>
                <a:gd name="T40" fmla="*/ 179 w 310"/>
                <a:gd name="T41" fmla="*/ 135 h 470"/>
                <a:gd name="T42" fmla="*/ 238 w 310"/>
                <a:gd name="T43" fmla="*/ 148 h 470"/>
                <a:gd name="T44" fmla="*/ 279 w 310"/>
                <a:gd name="T45" fmla="*/ 182 h 470"/>
                <a:gd name="T46" fmla="*/ 303 w 310"/>
                <a:gd name="T47" fmla="*/ 233 h 470"/>
                <a:gd name="T48" fmla="*/ 310 w 310"/>
                <a:gd name="T49" fmla="*/ 294 h 470"/>
                <a:gd name="T50" fmla="*/ 235 w 310"/>
                <a:gd name="T51" fmla="*/ 293 h 470"/>
                <a:gd name="T52" fmla="*/ 230 w 310"/>
                <a:gd name="T53" fmla="*/ 252 h 470"/>
                <a:gd name="T54" fmla="*/ 214 w 310"/>
                <a:gd name="T55" fmla="*/ 221 h 470"/>
                <a:gd name="T56" fmla="*/ 189 w 310"/>
                <a:gd name="T57" fmla="*/ 201 h 470"/>
                <a:gd name="T58" fmla="*/ 155 w 310"/>
                <a:gd name="T59" fmla="*/ 194 h 470"/>
                <a:gd name="T60" fmla="*/ 121 w 310"/>
                <a:gd name="T61" fmla="*/ 201 h 470"/>
                <a:gd name="T62" fmla="*/ 95 w 310"/>
                <a:gd name="T63" fmla="*/ 220 h 470"/>
                <a:gd name="T64" fmla="*/ 77 w 310"/>
                <a:gd name="T65" fmla="*/ 250 h 470"/>
                <a:gd name="T66" fmla="*/ 71 w 310"/>
                <a:gd name="T67" fmla="*/ 289 h 470"/>
                <a:gd name="T68" fmla="*/ 71 w 310"/>
                <a:gd name="T69" fmla="*/ 331 h 470"/>
                <a:gd name="T70" fmla="*/ 77 w 310"/>
                <a:gd name="T71" fmla="*/ 362 h 470"/>
                <a:gd name="T72" fmla="*/ 93 w 310"/>
                <a:gd name="T73" fmla="*/ 388 h 470"/>
                <a:gd name="T74" fmla="*/ 117 w 310"/>
                <a:gd name="T75" fmla="*/ 405 h 470"/>
                <a:gd name="T76" fmla="*/ 149 w 310"/>
                <a:gd name="T77" fmla="*/ 411 h 470"/>
                <a:gd name="T78" fmla="*/ 185 w 310"/>
                <a:gd name="T79" fmla="*/ 404 h 470"/>
                <a:gd name="T80" fmla="*/ 212 w 310"/>
                <a:gd name="T81" fmla="*/ 382 h 470"/>
                <a:gd name="T82" fmla="*/ 229 w 310"/>
                <a:gd name="T83" fmla="*/ 345 h 470"/>
                <a:gd name="T84" fmla="*/ 235 w 310"/>
                <a:gd name="T85" fmla="*/ 29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470">
                  <a:moveTo>
                    <a:pt x="310" y="294"/>
                  </a:moveTo>
                  <a:cubicBezTo>
                    <a:pt x="310" y="319"/>
                    <a:pt x="307" y="343"/>
                    <a:pt x="301" y="364"/>
                  </a:cubicBezTo>
                  <a:cubicBezTo>
                    <a:pt x="294" y="386"/>
                    <a:pt x="285" y="404"/>
                    <a:pt x="273" y="420"/>
                  </a:cubicBezTo>
                  <a:cubicBezTo>
                    <a:pt x="260" y="436"/>
                    <a:pt x="245" y="448"/>
                    <a:pt x="227" y="457"/>
                  </a:cubicBezTo>
                  <a:cubicBezTo>
                    <a:pt x="209" y="466"/>
                    <a:pt x="188" y="470"/>
                    <a:pt x="164" y="470"/>
                  </a:cubicBezTo>
                  <a:cubicBezTo>
                    <a:pt x="153" y="470"/>
                    <a:pt x="143" y="469"/>
                    <a:pt x="134" y="467"/>
                  </a:cubicBezTo>
                  <a:cubicBezTo>
                    <a:pt x="124" y="464"/>
                    <a:pt x="116" y="461"/>
                    <a:pt x="109" y="456"/>
                  </a:cubicBezTo>
                  <a:cubicBezTo>
                    <a:pt x="101" y="452"/>
                    <a:pt x="94" y="447"/>
                    <a:pt x="89" y="441"/>
                  </a:cubicBezTo>
                  <a:cubicBezTo>
                    <a:pt x="83" y="435"/>
                    <a:pt x="78" y="429"/>
                    <a:pt x="73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2" y="462"/>
                    <a:pt x="72" y="462"/>
                    <a:pt x="72" y="462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9" y="185"/>
                    <a:pt x="85" y="177"/>
                    <a:pt x="92" y="170"/>
                  </a:cubicBezTo>
                  <a:cubicBezTo>
                    <a:pt x="99" y="163"/>
                    <a:pt x="107" y="157"/>
                    <a:pt x="115" y="151"/>
                  </a:cubicBezTo>
                  <a:cubicBezTo>
                    <a:pt x="124" y="146"/>
                    <a:pt x="134" y="142"/>
                    <a:pt x="144" y="139"/>
                  </a:cubicBezTo>
                  <a:cubicBezTo>
                    <a:pt x="155" y="136"/>
                    <a:pt x="166" y="135"/>
                    <a:pt x="179" y="135"/>
                  </a:cubicBezTo>
                  <a:cubicBezTo>
                    <a:pt x="202" y="135"/>
                    <a:pt x="222" y="139"/>
                    <a:pt x="238" y="148"/>
                  </a:cubicBezTo>
                  <a:cubicBezTo>
                    <a:pt x="255" y="156"/>
                    <a:pt x="268" y="168"/>
                    <a:pt x="279" y="182"/>
                  </a:cubicBezTo>
                  <a:cubicBezTo>
                    <a:pt x="290" y="197"/>
                    <a:pt x="297" y="214"/>
                    <a:pt x="303" y="233"/>
                  </a:cubicBezTo>
                  <a:cubicBezTo>
                    <a:pt x="308" y="252"/>
                    <a:pt x="310" y="273"/>
                    <a:pt x="310" y="294"/>
                  </a:cubicBezTo>
                  <a:moveTo>
                    <a:pt x="235" y="293"/>
                  </a:moveTo>
                  <a:cubicBezTo>
                    <a:pt x="235" y="278"/>
                    <a:pt x="234" y="264"/>
                    <a:pt x="230" y="252"/>
                  </a:cubicBezTo>
                  <a:cubicBezTo>
                    <a:pt x="226" y="240"/>
                    <a:pt x="221" y="229"/>
                    <a:pt x="214" y="221"/>
                  </a:cubicBezTo>
                  <a:cubicBezTo>
                    <a:pt x="208" y="212"/>
                    <a:pt x="199" y="205"/>
                    <a:pt x="189" y="201"/>
                  </a:cubicBezTo>
                  <a:cubicBezTo>
                    <a:pt x="179" y="196"/>
                    <a:pt x="168" y="194"/>
                    <a:pt x="155" y="194"/>
                  </a:cubicBezTo>
                  <a:cubicBezTo>
                    <a:pt x="143" y="194"/>
                    <a:pt x="132" y="196"/>
                    <a:pt x="121" y="201"/>
                  </a:cubicBezTo>
                  <a:cubicBezTo>
                    <a:pt x="111" y="205"/>
                    <a:pt x="102" y="212"/>
                    <a:pt x="95" y="220"/>
                  </a:cubicBezTo>
                  <a:cubicBezTo>
                    <a:pt x="87" y="228"/>
                    <a:pt x="81" y="238"/>
                    <a:pt x="77" y="250"/>
                  </a:cubicBezTo>
                  <a:cubicBezTo>
                    <a:pt x="73" y="262"/>
                    <a:pt x="71" y="274"/>
                    <a:pt x="71" y="28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42"/>
                    <a:pt x="73" y="352"/>
                    <a:pt x="77" y="362"/>
                  </a:cubicBezTo>
                  <a:cubicBezTo>
                    <a:pt x="81" y="372"/>
                    <a:pt x="86" y="380"/>
                    <a:pt x="93" y="388"/>
                  </a:cubicBezTo>
                  <a:cubicBezTo>
                    <a:pt x="100" y="395"/>
                    <a:pt x="108" y="401"/>
                    <a:pt x="117" y="405"/>
                  </a:cubicBezTo>
                  <a:cubicBezTo>
                    <a:pt x="127" y="409"/>
                    <a:pt x="137" y="411"/>
                    <a:pt x="149" y="411"/>
                  </a:cubicBezTo>
                  <a:cubicBezTo>
                    <a:pt x="162" y="411"/>
                    <a:pt x="174" y="409"/>
                    <a:pt x="185" y="404"/>
                  </a:cubicBezTo>
                  <a:cubicBezTo>
                    <a:pt x="195" y="399"/>
                    <a:pt x="204" y="391"/>
                    <a:pt x="212" y="382"/>
                  </a:cubicBezTo>
                  <a:cubicBezTo>
                    <a:pt x="219" y="372"/>
                    <a:pt x="225" y="359"/>
                    <a:pt x="229" y="345"/>
                  </a:cubicBezTo>
                  <a:cubicBezTo>
                    <a:pt x="233" y="330"/>
                    <a:pt x="235" y="312"/>
                    <a:pt x="235" y="293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7105" y="4065"/>
              <a:ext cx="110" cy="173"/>
            </a:xfrm>
            <a:custGeom>
              <a:avLst/>
              <a:gdLst>
                <a:gd name="T0" fmla="*/ 233 w 303"/>
                <a:gd name="T1" fmla="*/ 463 h 470"/>
                <a:gd name="T2" fmla="*/ 233 w 303"/>
                <a:gd name="T3" fmla="*/ 414 h 470"/>
                <a:gd name="T4" fmla="*/ 232 w 303"/>
                <a:gd name="T5" fmla="*/ 414 h 470"/>
                <a:gd name="T6" fmla="*/ 214 w 303"/>
                <a:gd name="T7" fmla="*/ 437 h 470"/>
                <a:gd name="T8" fmla="*/ 192 w 303"/>
                <a:gd name="T9" fmla="*/ 455 h 470"/>
                <a:gd name="T10" fmla="*/ 163 w 303"/>
                <a:gd name="T11" fmla="*/ 466 h 470"/>
                <a:gd name="T12" fmla="*/ 129 w 303"/>
                <a:gd name="T13" fmla="*/ 470 h 470"/>
                <a:gd name="T14" fmla="*/ 78 w 303"/>
                <a:gd name="T15" fmla="*/ 460 h 470"/>
                <a:gd name="T16" fmla="*/ 37 w 303"/>
                <a:gd name="T17" fmla="*/ 430 h 470"/>
                <a:gd name="T18" fmla="*/ 9 w 303"/>
                <a:gd name="T19" fmla="*/ 381 h 470"/>
                <a:gd name="T20" fmla="*/ 0 w 303"/>
                <a:gd name="T21" fmla="*/ 314 h 470"/>
                <a:gd name="T22" fmla="*/ 10 w 303"/>
                <a:gd name="T23" fmla="*/ 243 h 470"/>
                <a:gd name="T24" fmla="*/ 39 w 303"/>
                <a:gd name="T25" fmla="*/ 189 h 470"/>
                <a:gd name="T26" fmla="*/ 84 w 303"/>
                <a:gd name="T27" fmla="*/ 154 h 470"/>
                <a:gd name="T28" fmla="*/ 143 w 303"/>
                <a:gd name="T29" fmla="*/ 142 h 470"/>
                <a:gd name="T30" fmla="*/ 173 w 303"/>
                <a:gd name="T31" fmla="*/ 146 h 470"/>
                <a:gd name="T32" fmla="*/ 198 w 303"/>
                <a:gd name="T33" fmla="*/ 156 h 470"/>
                <a:gd name="T34" fmla="*/ 217 w 303"/>
                <a:gd name="T35" fmla="*/ 170 h 470"/>
                <a:gd name="T36" fmla="*/ 232 w 303"/>
                <a:gd name="T37" fmla="*/ 189 h 470"/>
                <a:gd name="T38" fmla="*/ 233 w 303"/>
                <a:gd name="T39" fmla="*/ 189 h 470"/>
                <a:gd name="T40" fmla="*/ 233 w 303"/>
                <a:gd name="T41" fmla="*/ 0 h 470"/>
                <a:gd name="T42" fmla="*/ 303 w 303"/>
                <a:gd name="T43" fmla="*/ 0 h 470"/>
                <a:gd name="T44" fmla="*/ 303 w 303"/>
                <a:gd name="T45" fmla="*/ 463 h 470"/>
                <a:gd name="T46" fmla="*/ 233 w 303"/>
                <a:gd name="T47" fmla="*/ 463 h 470"/>
                <a:gd name="T48" fmla="*/ 233 w 303"/>
                <a:gd name="T49" fmla="*/ 280 h 470"/>
                <a:gd name="T50" fmla="*/ 227 w 303"/>
                <a:gd name="T51" fmla="*/ 249 h 470"/>
                <a:gd name="T52" fmla="*/ 211 w 303"/>
                <a:gd name="T53" fmla="*/ 223 h 470"/>
                <a:gd name="T54" fmla="*/ 187 w 303"/>
                <a:gd name="T55" fmla="*/ 206 h 470"/>
                <a:gd name="T56" fmla="*/ 156 w 303"/>
                <a:gd name="T57" fmla="*/ 200 h 470"/>
                <a:gd name="T58" fmla="*/ 120 w 303"/>
                <a:gd name="T59" fmla="*/ 208 h 470"/>
                <a:gd name="T60" fmla="*/ 94 w 303"/>
                <a:gd name="T61" fmla="*/ 231 h 470"/>
                <a:gd name="T62" fmla="*/ 78 w 303"/>
                <a:gd name="T63" fmla="*/ 266 h 470"/>
                <a:gd name="T64" fmla="*/ 73 w 303"/>
                <a:gd name="T65" fmla="*/ 312 h 470"/>
                <a:gd name="T66" fmla="*/ 79 w 303"/>
                <a:gd name="T67" fmla="*/ 356 h 470"/>
                <a:gd name="T68" fmla="*/ 96 w 303"/>
                <a:gd name="T69" fmla="*/ 387 h 470"/>
                <a:gd name="T70" fmla="*/ 121 w 303"/>
                <a:gd name="T71" fmla="*/ 406 h 470"/>
                <a:gd name="T72" fmla="*/ 153 w 303"/>
                <a:gd name="T73" fmla="*/ 412 h 470"/>
                <a:gd name="T74" fmla="*/ 184 w 303"/>
                <a:gd name="T75" fmla="*/ 406 h 470"/>
                <a:gd name="T76" fmla="*/ 210 w 303"/>
                <a:gd name="T77" fmla="*/ 386 h 470"/>
                <a:gd name="T78" fmla="*/ 227 w 303"/>
                <a:gd name="T79" fmla="*/ 356 h 470"/>
                <a:gd name="T80" fmla="*/ 233 w 303"/>
                <a:gd name="T81" fmla="*/ 315 h 470"/>
                <a:gd name="T82" fmla="*/ 233 w 303"/>
                <a:gd name="T83" fmla="*/ 28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470">
                  <a:moveTo>
                    <a:pt x="233" y="463"/>
                  </a:moveTo>
                  <a:cubicBezTo>
                    <a:pt x="233" y="414"/>
                    <a:pt x="233" y="414"/>
                    <a:pt x="233" y="414"/>
                  </a:cubicBezTo>
                  <a:cubicBezTo>
                    <a:pt x="232" y="414"/>
                    <a:pt x="232" y="414"/>
                    <a:pt x="232" y="414"/>
                  </a:cubicBezTo>
                  <a:cubicBezTo>
                    <a:pt x="226" y="422"/>
                    <a:pt x="221" y="430"/>
                    <a:pt x="214" y="437"/>
                  </a:cubicBezTo>
                  <a:cubicBezTo>
                    <a:pt x="207" y="444"/>
                    <a:pt x="200" y="450"/>
                    <a:pt x="192" y="455"/>
                  </a:cubicBezTo>
                  <a:cubicBezTo>
                    <a:pt x="183" y="459"/>
                    <a:pt x="174" y="463"/>
                    <a:pt x="163" y="466"/>
                  </a:cubicBezTo>
                  <a:cubicBezTo>
                    <a:pt x="153" y="469"/>
                    <a:pt x="142" y="470"/>
                    <a:pt x="129" y="470"/>
                  </a:cubicBezTo>
                  <a:cubicBezTo>
                    <a:pt x="111" y="470"/>
                    <a:pt x="93" y="467"/>
                    <a:pt x="78" y="460"/>
                  </a:cubicBezTo>
                  <a:cubicBezTo>
                    <a:pt x="62" y="453"/>
                    <a:pt x="48" y="443"/>
                    <a:pt x="37" y="430"/>
                  </a:cubicBezTo>
                  <a:cubicBezTo>
                    <a:pt x="25" y="417"/>
                    <a:pt x="16" y="401"/>
                    <a:pt x="9" y="381"/>
                  </a:cubicBezTo>
                  <a:cubicBezTo>
                    <a:pt x="3" y="362"/>
                    <a:pt x="0" y="339"/>
                    <a:pt x="0" y="314"/>
                  </a:cubicBezTo>
                  <a:cubicBezTo>
                    <a:pt x="0" y="288"/>
                    <a:pt x="3" y="264"/>
                    <a:pt x="10" y="243"/>
                  </a:cubicBezTo>
                  <a:cubicBezTo>
                    <a:pt x="17" y="222"/>
                    <a:pt x="26" y="204"/>
                    <a:pt x="39" y="189"/>
                  </a:cubicBezTo>
                  <a:cubicBezTo>
                    <a:pt x="51" y="174"/>
                    <a:pt x="66" y="162"/>
                    <a:pt x="84" y="154"/>
                  </a:cubicBezTo>
                  <a:cubicBezTo>
                    <a:pt x="102" y="146"/>
                    <a:pt x="121" y="142"/>
                    <a:pt x="143" y="142"/>
                  </a:cubicBezTo>
                  <a:cubicBezTo>
                    <a:pt x="154" y="142"/>
                    <a:pt x="164" y="144"/>
                    <a:pt x="173" y="146"/>
                  </a:cubicBezTo>
                  <a:cubicBezTo>
                    <a:pt x="182" y="148"/>
                    <a:pt x="190" y="151"/>
                    <a:pt x="198" y="156"/>
                  </a:cubicBezTo>
                  <a:cubicBezTo>
                    <a:pt x="205" y="160"/>
                    <a:pt x="211" y="165"/>
                    <a:pt x="217" y="170"/>
                  </a:cubicBezTo>
                  <a:cubicBezTo>
                    <a:pt x="223" y="176"/>
                    <a:pt x="228" y="182"/>
                    <a:pt x="232" y="189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3" y="463"/>
                    <a:pt x="303" y="463"/>
                    <a:pt x="303" y="463"/>
                  </a:cubicBezTo>
                  <a:lnTo>
                    <a:pt x="233" y="463"/>
                  </a:lnTo>
                  <a:close/>
                  <a:moveTo>
                    <a:pt x="233" y="280"/>
                  </a:moveTo>
                  <a:cubicBezTo>
                    <a:pt x="233" y="269"/>
                    <a:pt x="231" y="259"/>
                    <a:pt x="227" y="249"/>
                  </a:cubicBezTo>
                  <a:cubicBezTo>
                    <a:pt x="223" y="239"/>
                    <a:pt x="218" y="231"/>
                    <a:pt x="211" y="223"/>
                  </a:cubicBezTo>
                  <a:cubicBezTo>
                    <a:pt x="204" y="216"/>
                    <a:pt x="196" y="210"/>
                    <a:pt x="187" y="206"/>
                  </a:cubicBezTo>
                  <a:cubicBezTo>
                    <a:pt x="178" y="202"/>
                    <a:pt x="167" y="200"/>
                    <a:pt x="156" y="200"/>
                  </a:cubicBezTo>
                  <a:cubicBezTo>
                    <a:pt x="143" y="200"/>
                    <a:pt x="130" y="203"/>
                    <a:pt x="120" y="208"/>
                  </a:cubicBezTo>
                  <a:cubicBezTo>
                    <a:pt x="110" y="213"/>
                    <a:pt x="101" y="221"/>
                    <a:pt x="94" y="231"/>
                  </a:cubicBezTo>
                  <a:cubicBezTo>
                    <a:pt x="87" y="240"/>
                    <a:pt x="81" y="252"/>
                    <a:pt x="78" y="266"/>
                  </a:cubicBezTo>
                  <a:cubicBezTo>
                    <a:pt x="75" y="280"/>
                    <a:pt x="73" y="295"/>
                    <a:pt x="73" y="312"/>
                  </a:cubicBezTo>
                  <a:cubicBezTo>
                    <a:pt x="73" y="329"/>
                    <a:pt x="75" y="343"/>
                    <a:pt x="79" y="356"/>
                  </a:cubicBezTo>
                  <a:cubicBezTo>
                    <a:pt x="83" y="369"/>
                    <a:pt x="89" y="379"/>
                    <a:pt x="96" y="387"/>
                  </a:cubicBezTo>
                  <a:cubicBezTo>
                    <a:pt x="103" y="396"/>
                    <a:pt x="111" y="402"/>
                    <a:pt x="121" y="406"/>
                  </a:cubicBezTo>
                  <a:cubicBezTo>
                    <a:pt x="131" y="410"/>
                    <a:pt x="141" y="412"/>
                    <a:pt x="153" y="412"/>
                  </a:cubicBezTo>
                  <a:cubicBezTo>
                    <a:pt x="164" y="412"/>
                    <a:pt x="174" y="410"/>
                    <a:pt x="184" y="406"/>
                  </a:cubicBezTo>
                  <a:cubicBezTo>
                    <a:pt x="194" y="401"/>
                    <a:pt x="202" y="395"/>
                    <a:pt x="210" y="386"/>
                  </a:cubicBezTo>
                  <a:cubicBezTo>
                    <a:pt x="217" y="378"/>
                    <a:pt x="223" y="368"/>
                    <a:pt x="227" y="356"/>
                  </a:cubicBezTo>
                  <a:cubicBezTo>
                    <a:pt x="231" y="343"/>
                    <a:pt x="233" y="330"/>
                    <a:pt x="233" y="315"/>
                  </a:cubicBezTo>
                  <a:lnTo>
                    <a:pt x="233" y="28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7286" y="4131"/>
              <a:ext cx="289" cy="104"/>
            </a:xfrm>
            <a:custGeom>
              <a:avLst/>
              <a:gdLst>
                <a:gd name="T0" fmla="*/ 246 w 289"/>
                <a:gd name="T1" fmla="*/ 104 h 104"/>
                <a:gd name="T2" fmla="*/ 0 w 289"/>
                <a:gd name="T3" fmla="*/ 104 h 104"/>
                <a:gd name="T4" fmla="*/ 42 w 289"/>
                <a:gd name="T5" fmla="*/ 0 h 104"/>
                <a:gd name="T6" fmla="*/ 289 w 289"/>
                <a:gd name="T7" fmla="*/ 0 h 104"/>
                <a:gd name="T8" fmla="*/ 246 w 2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246" y="104"/>
                  </a:moveTo>
                  <a:lnTo>
                    <a:pt x="0" y="104"/>
                  </a:lnTo>
                  <a:lnTo>
                    <a:pt x="42" y="0"/>
                  </a:lnTo>
                  <a:lnTo>
                    <a:pt x="289" y="0"/>
                  </a:lnTo>
                  <a:lnTo>
                    <a:pt x="246" y="10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8" name="Rectangle 15"/>
            <p:cNvSpPr>
              <a:spLocks noChangeArrowheads="1"/>
            </p:cNvSpPr>
            <p:nvPr userDrawn="1"/>
          </p:nvSpPr>
          <p:spPr bwMode="auto">
            <a:xfrm>
              <a:off x="7342" y="4139"/>
              <a:ext cx="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T</a:t>
              </a:r>
              <a:endParaRPr lang="en-US" altLang="en-US" sz="1765" smtClean="0">
                <a:solidFill>
                  <a:srgbClr val="00BCF2"/>
                </a:solidFill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 userDrawn="1"/>
          </p:nvSpPr>
          <p:spPr bwMode="auto">
            <a:xfrm>
              <a:off x="7375" y="4139"/>
              <a:ext cx="9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dirty="0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OUR</a:t>
              </a:r>
              <a:endParaRPr lang="en-US" altLang="en-US" sz="1765" dirty="0" smtClean="0">
                <a:solidFill>
                  <a:srgbClr val="00BCF2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719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907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153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09204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r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153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9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Announcing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9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37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78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24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17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41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34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0313555" y="6327230"/>
            <a:ext cx="1475366" cy="269276"/>
            <a:chOff x="6627" y="4065"/>
            <a:chExt cx="948" cy="173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27" y="4065"/>
              <a:ext cx="9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6664" y="4065"/>
              <a:ext cx="84" cy="171"/>
            </a:xfrm>
            <a:custGeom>
              <a:avLst/>
              <a:gdLst>
                <a:gd name="T0" fmla="*/ 15 w 84"/>
                <a:gd name="T1" fmla="*/ 171 h 171"/>
                <a:gd name="T2" fmla="*/ 0 w 84"/>
                <a:gd name="T3" fmla="*/ 171 h 171"/>
                <a:gd name="T4" fmla="*/ 69 w 84"/>
                <a:gd name="T5" fmla="*/ 0 h 171"/>
                <a:gd name="T6" fmla="*/ 84 w 84"/>
                <a:gd name="T7" fmla="*/ 0 h 171"/>
                <a:gd name="T8" fmla="*/ 15 w 8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71">
                  <a:moveTo>
                    <a:pt x="15" y="171"/>
                  </a:moveTo>
                  <a:lnTo>
                    <a:pt x="0" y="171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6627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7228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6883" y="4121"/>
              <a:ext cx="101" cy="117"/>
            </a:xfrm>
            <a:custGeom>
              <a:avLst/>
              <a:gdLst>
                <a:gd name="T0" fmla="*/ 207 w 278"/>
                <a:gd name="T1" fmla="*/ 312 h 319"/>
                <a:gd name="T2" fmla="*/ 207 w 278"/>
                <a:gd name="T3" fmla="*/ 265 h 319"/>
                <a:gd name="T4" fmla="*/ 206 w 278"/>
                <a:gd name="T5" fmla="*/ 265 h 319"/>
                <a:gd name="T6" fmla="*/ 190 w 278"/>
                <a:gd name="T7" fmla="*/ 286 h 319"/>
                <a:gd name="T8" fmla="*/ 169 w 278"/>
                <a:gd name="T9" fmla="*/ 303 h 319"/>
                <a:gd name="T10" fmla="*/ 142 w 278"/>
                <a:gd name="T11" fmla="*/ 315 h 319"/>
                <a:gd name="T12" fmla="*/ 111 w 278"/>
                <a:gd name="T13" fmla="*/ 319 h 319"/>
                <a:gd name="T14" fmla="*/ 28 w 278"/>
                <a:gd name="T15" fmla="*/ 287 h 319"/>
                <a:gd name="T16" fmla="*/ 0 w 278"/>
                <a:gd name="T17" fmla="*/ 189 h 319"/>
                <a:gd name="T18" fmla="*/ 0 w 278"/>
                <a:gd name="T19" fmla="*/ 0 h 319"/>
                <a:gd name="T20" fmla="*/ 71 w 278"/>
                <a:gd name="T21" fmla="*/ 0 h 319"/>
                <a:gd name="T22" fmla="*/ 71 w 278"/>
                <a:gd name="T23" fmla="*/ 180 h 319"/>
                <a:gd name="T24" fmla="*/ 76 w 278"/>
                <a:gd name="T25" fmla="*/ 218 h 319"/>
                <a:gd name="T26" fmla="*/ 89 w 278"/>
                <a:gd name="T27" fmla="*/ 243 h 319"/>
                <a:gd name="T28" fmla="*/ 110 w 278"/>
                <a:gd name="T29" fmla="*/ 257 h 319"/>
                <a:gd name="T30" fmla="*/ 136 w 278"/>
                <a:gd name="T31" fmla="*/ 262 h 319"/>
                <a:gd name="T32" fmla="*/ 163 w 278"/>
                <a:gd name="T33" fmla="*/ 256 h 319"/>
                <a:gd name="T34" fmla="*/ 186 w 278"/>
                <a:gd name="T35" fmla="*/ 241 h 319"/>
                <a:gd name="T36" fmla="*/ 201 w 278"/>
                <a:gd name="T37" fmla="*/ 215 h 319"/>
                <a:gd name="T38" fmla="*/ 207 w 278"/>
                <a:gd name="T39" fmla="*/ 180 h 319"/>
                <a:gd name="T40" fmla="*/ 207 w 278"/>
                <a:gd name="T41" fmla="*/ 0 h 319"/>
                <a:gd name="T42" fmla="*/ 278 w 278"/>
                <a:gd name="T43" fmla="*/ 0 h 319"/>
                <a:gd name="T44" fmla="*/ 278 w 278"/>
                <a:gd name="T45" fmla="*/ 312 h 319"/>
                <a:gd name="T46" fmla="*/ 207 w 278"/>
                <a:gd name="T47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8" h="319">
                  <a:moveTo>
                    <a:pt x="207" y="312"/>
                  </a:moveTo>
                  <a:cubicBezTo>
                    <a:pt x="207" y="265"/>
                    <a:pt x="207" y="265"/>
                    <a:pt x="207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1" y="272"/>
                    <a:pt x="196" y="279"/>
                    <a:pt x="190" y="286"/>
                  </a:cubicBezTo>
                  <a:cubicBezTo>
                    <a:pt x="184" y="293"/>
                    <a:pt x="177" y="298"/>
                    <a:pt x="169" y="303"/>
                  </a:cubicBezTo>
                  <a:cubicBezTo>
                    <a:pt x="161" y="308"/>
                    <a:pt x="152" y="312"/>
                    <a:pt x="142" y="315"/>
                  </a:cubicBezTo>
                  <a:cubicBezTo>
                    <a:pt x="133" y="318"/>
                    <a:pt x="122" y="319"/>
                    <a:pt x="111" y="319"/>
                  </a:cubicBezTo>
                  <a:cubicBezTo>
                    <a:pt x="75" y="319"/>
                    <a:pt x="48" y="308"/>
                    <a:pt x="28" y="287"/>
                  </a:cubicBezTo>
                  <a:cubicBezTo>
                    <a:pt x="9" y="265"/>
                    <a:pt x="0" y="232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1" y="195"/>
                    <a:pt x="72" y="208"/>
                    <a:pt x="76" y="218"/>
                  </a:cubicBezTo>
                  <a:cubicBezTo>
                    <a:pt x="79" y="228"/>
                    <a:pt x="83" y="237"/>
                    <a:pt x="89" y="243"/>
                  </a:cubicBezTo>
                  <a:cubicBezTo>
                    <a:pt x="95" y="250"/>
                    <a:pt x="102" y="254"/>
                    <a:pt x="110" y="257"/>
                  </a:cubicBezTo>
                  <a:cubicBezTo>
                    <a:pt x="118" y="260"/>
                    <a:pt x="126" y="262"/>
                    <a:pt x="136" y="262"/>
                  </a:cubicBezTo>
                  <a:cubicBezTo>
                    <a:pt x="146" y="262"/>
                    <a:pt x="155" y="260"/>
                    <a:pt x="163" y="256"/>
                  </a:cubicBezTo>
                  <a:cubicBezTo>
                    <a:pt x="172" y="253"/>
                    <a:pt x="179" y="248"/>
                    <a:pt x="186" y="241"/>
                  </a:cubicBezTo>
                  <a:cubicBezTo>
                    <a:pt x="192" y="234"/>
                    <a:pt x="197" y="225"/>
                    <a:pt x="201" y="215"/>
                  </a:cubicBezTo>
                  <a:cubicBezTo>
                    <a:pt x="205" y="205"/>
                    <a:pt x="207" y="193"/>
                    <a:pt x="207" y="18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12"/>
                    <a:pt x="278" y="312"/>
                    <a:pt x="278" y="312"/>
                  </a:cubicBezTo>
                  <a:lnTo>
                    <a:pt x="207" y="31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7008" y="4065"/>
              <a:ext cx="31" cy="30"/>
            </a:xfrm>
            <a:custGeom>
              <a:avLst/>
              <a:gdLst>
                <a:gd name="T0" fmla="*/ 86 w 86"/>
                <a:gd name="T1" fmla="*/ 42 h 82"/>
                <a:gd name="T2" fmla="*/ 83 w 86"/>
                <a:gd name="T3" fmla="*/ 57 h 82"/>
                <a:gd name="T4" fmla="*/ 74 w 86"/>
                <a:gd name="T5" fmla="*/ 70 h 82"/>
                <a:gd name="T6" fmla="*/ 60 w 86"/>
                <a:gd name="T7" fmla="*/ 79 h 82"/>
                <a:gd name="T8" fmla="*/ 43 w 86"/>
                <a:gd name="T9" fmla="*/ 82 h 82"/>
                <a:gd name="T10" fmla="*/ 25 w 86"/>
                <a:gd name="T11" fmla="*/ 79 h 82"/>
                <a:gd name="T12" fmla="*/ 12 w 86"/>
                <a:gd name="T13" fmla="*/ 70 h 82"/>
                <a:gd name="T14" fmla="*/ 3 w 86"/>
                <a:gd name="T15" fmla="*/ 57 h 82"/>
                <a:gd name="T16" fmla="*/ 0 w 86"/>
                <a:gd name="T17" fmla="*/ 42 h 82"/>
                <a:gd name="T18" fmla="*/ 3 w 86"/>
                <a:gd name="T19" fmla="*/ 25 h 82"/>
                <a:gd name="T20" fmla="*/ 12 w 86"/>
                <a:gd name="T21" fmla="*/ 12 h 82"/>
                <a:gd name="T22" fmla="*/ 26 w 86"/>
                <a:gd name="T23" fmla="*/ 3 h 82"/>
                <a:gd name="T24" fmla="*/ 43 w 86"/>
                <a:gd name="T25" fmla="*/ 0 h 82"/>
                <a:gd name="T26" fmla="*/ 60 w 86"/>
                <a:gd name="T27" fmla="*/ 3 h 82"/>
                <a:gd name="T28" fmla="*/ 73 w 86"/>
                <a:gd name="T29" fmla="*/ 12 h 82"/>
                <a:gd name="T30" fmla="*/ 82 w 86"/>
                <a:gd name="T31" fmla="*/ 25 h 82"/>
                <a:gd name="T32" fmla="*/ 86 w 86"/>
                <a:gd name="T33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2">
                  <a:moveTo>
                    <a:pt x="86" y="42"/>
                  </a:moveTo>
                  <a:cubicBezTo>
                    <a:pt x="86" y="47"/>
                    <a:pt x="85" y="52"/>
                    <a:pt x="83" y="57"/>
                  </a:cubicBezTo>
                  <a:cubicBezTo>
                    <a:pt x="80" y="62"/>
                    <a:pt x="77" y="67"/>
                    <a:pt x="74" y="70"/>
                  </a:cubicBezTo>
                  <a:cubicBezTo>
                    <a:pt x="70" y="74"/>
                    <a:pt x="65" y="77"/>
                    <a:pt x="60" y="79"/>
                  </a:cubicBezTo>
                  <a:cubicBezTo>
                    <a:pt x="55" y="81"/>
                    <a:pt x="49" y="82"/>
                    <a:pt x="43" y="82"/>
                  </a:cubicBezTo>
                  <a:cubicBezTo>
                    <a:pt x="36" y="82"/>
                    <a:pt x="31" y="81"/>
                    <a:pt x="25" y="79"/>
                  </a:cubicBezTo>
                  <a:cubicBezTo>
                    <a:pt x="20" y="77"/>
                    <a:pt x="16" y="74"/>
                    <a:pt x="12" y="70"/>
                  </a:cubicBezTo>
                  <a:cubicBezTo>
                    <a:pt x="8" y="67"/>
                    <a:pt x="5" y="62"/>
                    <a:pt x="3" y="57"/>
                  </a:cubicBezTo>
                  <a:cubicBezTo>
                    <a:pt x="1" y="52"/>
                    <a:pt x="0" y="47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3" y="0"/>
                  </a:cubicBezTo>
                  <a:cubicBezTo>
                    <a:pt x="49" y="0"/>
                    <a:pt x="54" y="1"/>
                    <a:pt x="60" y="3"/>
                  </a:cubicBezTo>
                  <a:cubicBezTo>
                    <a:pt x="65" y="5"/>
                    <a:pt x="69" y="8"/>
                    <a:pt x="73" y="12"/>
                  </a:cubicBezTo>
                  <a:cubicBezTo>
                    <a:pt x="77" y="16"/>
                    <a:pt x="80" y="20"/>
                    <a:pt x="82" y="25"/>
                  </a:cubicBezTo>
                  <a:cubicBezTo>
                    <a:pt x="85" y="30"/>
                    <a:pt x="86" y="36"/>
                    <a:pt x="86" y="42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 userDrawn="1"/>
          </p:nvSpPr>
          <p:spPr bwMode="auto">
            <a:xfrm>
              <a:off x="7010" y="4121"/>
              <a:ext cx="26" cy="11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 userDrawn="1"/>
          </p:nvSpPr>
          <p:spPr bwMode="auto">
            <a:xfrm>
              <a:off x="7061" y="4065"/>
              <a:ext cx="25" cy="1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6755" y="4065"/>
              <a:ext cx="113" cy="173"/>
            </a:xfrm>
            <a:custGeom>
              <a:avLst/>
              <a:gdLst>
                <a:gd name="T0" fmla="*/ 310 w 310"/>
                <a:gd name="T1" fmla="*/ 294 h 470"/>
                <a:gd name="T2" fmla="*/ 301 w 310"/>
                <a:gd name="T3" fmla="*/ 364 h 470"/>
                <a:gd name="T4" fmla="*/ 273 w 310"/>
                <a:gd name="T5" fmla="*/ 420 h 470"/>
                <a:gd name="T6" fmla="*/ 227 w 310"/>
                <a:gd name="T7" fmla="*/ 457 h 470"/>
                <a:gd name="T8" fmla="*/ 164 w 310"/>
                <a:gd name="T9" fmla="*/ 470 h 470"/>
                <a:gd name="T10" fmla="*/ 134 w 310"/>
                <a:gd name="T11" fmla="*/ 467 h 470"/>
                <a:gd name="T12" fmla="*/ 109 w 310"/>
                <a:gd name="T13" fmla="*/ 456 h 470"/>
                <a:gd name="T14" fmla="*/ 89 w 310"/>
                <a:gd name="T15" fmla="*/ 441 h 470"/>
                <a:gd name="T16" fmla="*/ 73 w 310"/>
                <a:gd name="T17" fmla="*/ 422 h 470"/>
                <a:gd name="T18" fmla="*/ 72 w 310"/>
                <a:gd name="T19" fmla="*/ 422 h 470"/>
                <a:gd name="T20" fmla="*/ 72 w 310"/>
                <a:gd name="T21" fmla="*/ 462 h 470"/>
                <a:gd name="T22" fmla="*/ 0 w 310"/>
                <a:gd name="T23" fmla="*/ 462 h 470"/>
                <a:gd name="T24" fmla="*/ 0 w 310"/>
                <a:gd name="T25" fmla="*/ 114 h 470"/>
                <a:gd name="T26" fmla="*/ 47 w 310"/>
                <a:gd name="T27" fmla="*/ 0 h 470"/>
                <a:gd name="T28" fmla="*/ 72 w 310"/>
                <a:gd name="T29" fmla="*/ 0 h 470"/>
                <a:gd name="T30" fmla="*/ 72 w 310"/>
                <a:gd name="T31" fmla="*/ 194 h 470"/>
                <a:gd name="T32" fmla="*/ 73 w 310"/>
                <a:gd name="T33" fmla="*/ 194 h 470"/>
                <a:gd name="T34" fmla="*/ 92 w 310"/>
                <a:gd name="T35" fmla="*/ 170 h 470"/>
                <a:gd name="T36" fmla="*/ 115 w 310"/>
                <a:gd name="T37" fmla="*/ 151 h 470"/>
                <a:gd name="T38" fmla="*/ 144 w 310"/>
                <a:gd name="T39" fmla="*/ 139 h 470"/>
                <a:gd name="T40" fmla="*/ 179 w 310"/>
                <a:gd name="T41" fmla="*/ 135 h 470"/>
                <a:gd name="T42" fmla="*/ 238 w 310"/>
                <a:gd name="T43" fmla="*/ 148 h 470"/>
                <a:gd name="T44" fmla="*/ 279 w 310"/>
                <a:gd name="T45" fmla="*/ 182 h 470"/>
                <a:gd name="T46" fmla="*/ 303 w 310"/>
                <a:gd name="T47" fmla="*/ 233 h 470"/>
                <a:gd name="T48" fmla="*/ 310 w 310"/>
                <a:gd name="T49" fmla="*/ 294 h 470"/>
                <a:gd name="T50" fmla="*/ 235 w 310"/>
                <a:gd name="T51" fmla="*/ 293 h 470"/>
                <a:gd name="T52" fmla="*/ 230 w 310"/>
                <a:gd name="T53" fmla="*/ 252 h 470"/>
                <a:gd name="T54" fmla="*/ 214 w 310"/>
                <a:gd name="T55" fmla="*/ 221 h 470"/>
                <a:gd name="T56" fmla="*/ 189 w 310"/>
                <a:gd name="T57" fmla="*/ 201 h 470"/>
                <a:gd name="T58" fmla="*/ 155 w 310"/>
                <a:gd name="T59" fmla="*/ 194 h 470"/>
                <a:gd name="T60" fmla="*/ 121 w 310"/>
                <a:gd name="T61" fmla="*/ 201 h 470"/>
                <a:gd name="T62" fmla="*/ 95 w 310"/>
                <a:gd name="T63" fmla="*/ 220 h 470"/>
                <a:gd name="T64" fmla="*/ 77 w 310"/>
                <a:gd name="T65" fmla="*/ 250 h 470"/>
                <a:gd name="T66" fmla="*/ 71 w 310"/>
                <a:gd name="T67" fmla="*/ 289 h 470"/>
                <a:gd name="T68" fmla="*/ 71 w 310"/>
                <a:gd name="T69" fmla="*/ 331 h 470"/>
                <a:gd name="T70" fmla="*/ 77 w 310"/>
                <a:gd name="T71" fmla="*/ 362 h 470"/>
                <a:gd name="T72" fmla="*/ 93 w 310"/>
                <a:gd name="T73" fmla="*/ 388 h 470"/>
                <a:gd name="T74" fmla="*/ 117 w 310"/>
                <a:gd name="T75" fmla="*/ 405 h 470"/>
                <a:gd name="T76" fmla="*/ 149 w 310"/>
                <a:gd name="T77" fmla="*/ 411 h 470"/>
                <a:gd name="T78" fmla="*/ 185 w 310"/>
                <a:gd name="T79" fmla="*/ 404 h 470"/>
                <a:gd name="T80" fmla="*/ 212 w 310"/>
                <a:gd name="T81" fmla="*/ 382 h 470"/>
                <a:gd name="T82" fmla="*/ 229 w 310"/>
                <a:gd name="T83" fmla="*/ 345 h 470"/>
                <a:gd name="T84" fmla="*/ 235 w 310"/>
                <a:gd name="T85" fmla="*/ 29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470">
                  <a:moveTo>
                    <a:pt x="310" y="294"/>
                  </a:moveTo>
                  <a:cubicBezTo>
                    <a:pt x="310" y="319"/>
                    <a:pt x="307" y="343"/>
                    <a:pt x="301" y="364"/>
                  </a:cubicBezTo>
                  <a:cubicBezTo>
                    <a:pt x="294" y="386"/>
                    <a:pt x="285" y="404"/>
                    <a:pt x="273" y="420"/>
                  </a:cubicBezTo>
                  <a:cubicBezTo>
                    <a:pt x="260" y="436"/>
                    <a:pt x="245" y="448"/>
                    <a:pt x="227" y="457"/>
                  </a:cubicBezTo>
                  <a:cubicBezTo>
                    <a:pt x="209" y="466"/>
                    <a:pt x="188" y="470"/>
                    <a:pt x="164" y="470"/>
                  </a:cubicBezTo>
                  <a:cubicBezTo>
                    <a:pt x="153" y="470"/>
                    <a:pt x="143" y="469"/>
                    <a:pt x="134" y="467"/>
                  </a:cubicBezTo>
                  <a:cubicBezTo>
                    <a:pt x="124" y="464"/>
                    <a:pt x="116" y="461"/>
                    <a:pt x="109" y="456"/>
                  </a:cubicBezTo>
                  <a:cubicBezTo>
                    <a:pt x="101" y="452"/>
                    <a:pt x="94" y="447"/>
                    <a:pt x="89" y="441"/>
                  </a:cubicBezTo>
                  <a:cubicBezTo>
                    <a:pt x="83" y="435"/>
                    <a:pt x="78" y="429"/>
                    <a:pt x="73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2" y="462"/>
                    <a:pt x="72" y="462"/>
                    <a:pt x="72" y="462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9" y="185"/>
                    <a:pt x="85" y="177"/>
                    <a:pt x="92" y="170"/>
                  </a:cubicBezTo>
                  <a:cubicBezTo>
                    <a:pt x="99" y="163"/>
                    <a:pt x="107" y="157"/>
                    <a:pt x="115" y="151"/>
                  </a:cubicBezTo>
                  <a:cubicBezTo>
                    <a:pt x="124" y="146"/>
                    <a:pt x="134" y="142"/>
                    <a:pt x="144" y="139"/>
                  </a:cubicBezTo>
                  <a:cubicBezTo>
                    <a:pt x="155" y="136"/>
                    <a:pt x="166" y="135"/>
                    <a:pt x="179" y="135"/>
                  </a:cubicBezTo>
                  <a:cubicBezTo>
                    <a:pt x="202" y="135"/>
                    <a:pt x="222" y="139"/>
                    <a:pt x="238" y="148"/>
                  </a:cubicBezTo>
                  <a:cubicBezTo>
                    <a:pt x="255" y="156"/>
                    <a:pt x="268" y="168"/>
                    <a:pt x="279" y="182"/>
                  </a:cubicBezTo>
                  <a:cubicBezTo>
                    <a:pt x="290" y="197"/>
                    <a:pt x="297" y="214"/>
                    <a:pt x="303" y="233"/>
                  </a:cubicBezTo>
                  <a:cubicBezTo>
                    <a:pt x="308" y="252"/>
                    <a:pt x="310" y="273"/>
                    <a:pt x="310" y="294"/>
                  </a:cubicBezTo>
                  <a:moveTo>
                    <a:pt x="235" y="293"/>
                  </a:moveTo>
                  <a:cubicBezTo>
                    <a:pt x="235" y="278"/>
                    <a:pt x="234" y="264"/>
                    <a:pt x="230" y="252"/>
                  </a:cubicBezTo>
                  <a:cubicBezTo>
                    <a:pt x="226" y="240"/>
                    <a:pt x="221" y="229"/>
                    <a:pt x="214" y="221"/>
                  </a:cubicBezTo>
                  <a:cubicBezTo>
                    <a:pt x="208" y="212"/>
                    <a:pt x="199" y="205"/>
                    <a:pt x="189" y="201"/>
                  </a:cubicBezTo>
                  <a:cubicBezTo>
                    <a:pt x="179" y="196"/>
                    <a:pt x="168" y="194"/>
                    <a:pt x="155" y="194"/>
                  </a:cubicBezTo>
                  <a:cubicBezTo>
                    <a:pt x="143" y="194"/>
                    <a:pt x="132" y="196"/>
                    <a:pt x="121" y="201"/>
                  </a:cubicBezTo>
                  <a:cubicBezTo>
                    <a:pt x="111" y="205"/>
                    <a:pt x="102" y="212"/>
                    <a:pt x="95" y="220"/>
                  </a:cubicBezTo>
                  <a:cubicBezTo>
                    <a:pt x="87" y="228"/>
                    <a:pt x="81" y="238"/>
                    <a:pt x="77" y="250"/>
                  </a:cubicBezTo>
                  <a:cubicBezTo>
                    <a:pt x="73" y="262"/>
                    <a:pt x="71" y="274"/>
                    <a:pt x="71" y="28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42"/>
                    <a:pt x="73" y="352"/>
                    <a:pt x="77" y="362"/>
                  </a:cubicBezTo>
                  <a:cubicBezTo>
                    <a:pt x="81" y="372"/>
                    <a:pt x="86" y="380"/>
                    <a:pt x="93" y="388"/>
                  </a:cubicBezTo>
                  <a:cubicBezTo>
                    <a:pt x="100" y="395"/>
                    <a:pt x="108" y="401"/>
                    <a:pt x="117" y="405"/>
                  </a:cubicBezTo>
                  <a:cubicBezTo>
                    <a:pt x="127" y="409"/>
                    <a:pt x="137" y="411"/>
                    <a:pt x="149" y="411"/>
                  </a:cubicBezTo>
                  <a:cubicBezTo>
                    <a:pt x="162" y="411"/>
                    <a:pt x="174" y="409"/>
                    <a:pt x="185" y="404"/>
                  </a:cubicBezTo>
                  <a:cubicBezTo>
                    <a:pt x="195" y="399"/>
                    <a:pt x="204" y="391"/>
                    <a:pt x="212" y="382"/>
                  </a:cubicBezTo>
                  <a:cubicBezTo>
                    <a:pt x="219" y="372"/>
                    <a:pt x="225" y="359"/>
                    <a:pt x="229" y="345"/>
                  </a:cubicBezTo>
                  <a:cubicBezTo>
                    <a:pt x="233" y="330"/>
                    <a:pt x="235" y="312"/>
                    <a:pt x="235" y="293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7105" y="4065"/>
              <a:ext cx="110" cy="173"/>
            </a:xfrm>
            <a:custGeom>
              <a:avLst/>
              <a:gdLst>
                <a:gd name="T0" fmla="*/ 233 w 303"/>
                <a:gd name="T1" fmla="*/ 463 h 470"/>
                <a:gd name="T2" fmla="*/ 233 w 303"/>
                <a:gd name="T3" fmla="*/ 414 h 470"/>
                <a:gd name="T4" fmla="*/ 232 w 303"/>
                <a:gd name="T5" fmla="*/ 414 h 470"/>
                <a:gd name="T6" fmla="*/ 214 w 303"/>
                <a:gd name="T7" fmla="*/ 437 h 470"/>
                <a:gd name="T8" fmla="*/ 192 w 303"/>
                <a:gd name="T9" fmla="*/ 455 h 470"/>
                <a:gd name="T10" fmla="*/ 163 w 303"/>
                <a:gd name="T11" fmla="*/ 466 h 470"/>
                <a:gd name="T12" fmla="*/ 129 w 303"/>
                <a:gd name="T13" fmla="*/ 470 h 470"/>
                <a:gd name="T14" fmla="*/ 78 w 303"/>
                <a:gd name="T15" fmla="*/ 460 h 470"/>
                <a:gd name="T16" fmla="*/ 37 w 303"/>
                <a:gd name="T17" fmla="*/ 430 h 470"/>
                <a:gd name="T18" fmla="*/ 9 w 303"/>
                <a:gd name="T19" fmla="*/ 381 h 470"/>
                <a:gd name="T20" fmla="*/ 0 w 303"/>
                <a:gd name="T21" fmla="*/ 314 h 470"/>
                <a:gd name="T22" fmla="*/ 10 w 303"/>
                <a:gd name="T23" fmla="*/ 243 h 470"/>
                <a:gd name="T24" fmla="*/ 39 w 303"/>
                <a:gd name="T25" fmla="*/ 189 h 470"/>
                <a:gd name="T26" fmla="*/ 84 w 303"/>
                <a:gd name="T27" fmla="*/ 154 h 470"/>
                <a:gd name="T28" fmla="*/ 143 w 303"/>
                <a:gd name="T29" fmla="*/ 142 h 470"/>
                <a:gd name="T30" fmla="*/ 173 w 303"/>
                <a:gd name="T31" fmla="*/ 146 h 470"/>
                <a:gd name="T32" fmla="*/ 198 w 303"/>
                <a:gd name="T33" fmla="*/ 156 h 470"/>
                <a:gd name="T34" fmla="*/ 217 w 303"/>
                <a:gd name="T35" fmla="*/ 170 h 470"/>
                <a:gd name="T36" fmla="*/ 232 w 303"/>
                <a:gd name="T37" fmla="*/ 189 h 470"/>
                <a:gd name="T38" fmla="*/ 233 w 303"/>
                <a:gd name="T39" fmla="*/ 189 h 470"/>
                <a:gd name="T40" fmla="*/ 233 w 303"/>
                <a:gd name="T41" fmla="*/ 0 h 470"/>
                <a:gd name="T42" fmla="*/ 303 w 303"/>
                <a:gd name="T43" fmla="*/ 0 h 470"/>
                <a:gd name="T44" fmla="*/ 303 w 303"/>
                <a:gd name="T45" fmla="*/ 463 h 470"/>
                <a:gd name="T46" fmla="*/ 233 w 303"/>
                <a:gd name="T47" fmla="*/ 463 h 470"/>
                <a:gd name="T48" fmla="*/ 233 w 303"/>
                <a:gd name="T49" fmla="*/ 280 h 470"/>
                <a:gd name="T50" fmla="*/ 227 w 303"/>
                <a:gd name="T51" fmla="*/ 249 h 470"/>
                <a:gd name="T52" fmla="*/ 211 w 303"/>
                <a:gd name="T53" fmla="*/ 223 h 470"/>
                <a:gd name="T54" fmla="*/ 187 w 303"/>
                <a:gd name="T55" fmla="*/ 206 h 470"/>
                <a:gd name="T56" fmla="*/ 156 w 303"/>
                <a:gd name="T57" fmla="*/ 200 h 470"/>
                <a:gd name="T58" fmla="*/ 120 w 303"/>
                <a:gd name="T59" fmla="*/ 208 h 470"/>
                <a:gd name="T60" fmla="*/ 94 w 303"/>
                <a:gd name="T61" fmla="*/ 231 h 470"/>
                <a:gd name="T62" fmla="*/ 78 w 303"/>
                <a:gd name="T63" fmla="*/ 266 h 470"/>
                <a:gd name="T64" fmla="*/ 73 w 303"/>
                <a:gd name="T65" fmla="*/ 312 h 470"/>
                <a:gd name="T66" fmla="*/ 79 w 303"/>
                <a:gd name="T67" fmla="*/ 356 h 470"/>
                <a:gd name="T68" fmla="*/ 96 w 303"/>
                <a:gd name="T69" fmla="*/ 387 h 470"/>
                <a:gd name="T70" fmla="*/ 121 w 303"/>
                <a:gd name="T71" fmla="*/ 406 h 470"/>
                <a:gd name="T72" fmla="*/ 153 w 303"/>
                <a:gd name="T73" fmla="*/ 412 h 470"/>
                <a:gd name="T74" fmla="*/ 184 w 303"/>
                <a:gd name="T75" fmla="*/ 406 h 470"/>
                <a:gd name="T76" fmla="*/ 210 w 303"/>
                <a:gd name="T77" fmla="*/ 386 h 470"/>
                <a:gd name="T78" fmla="*/ 227 w 303"/>
                <a:gd name="T79" fmla="*/ 356 h 470"/>
                <a:gd name="T80" fmla="*/ 233 w 303"/>
                <a:gd name="T81" fmla="*/ 315 h 470"/>
                <a:gd name="T82" fmla="*/ 233 w 303"/>
                <a:gd name="T83" fmla="*/ 28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470">
                  <a:moveTo>
                    <a:pt x="233" y="463"/>
                  </a:moveTo>
                  <a:cubicBezTo>
                    <a:pt x="233" y="414"/>
                    <a:pt x="233" y="414"/>
                    <a:pt x="233" y="414"/>
                  </a:cubicBezTo>
                  <a:cubicBezTo>
                    <a:pt x="232" y="414"/>
                    <a:pt x="232" y="414"/>
                    <a:pt x="232" y="414"/>
                  </a:cubicBezTo>
                  <a:cubicBezTo>
                    <a:pt x="226" y="422"/>
                    <a:pt x="221" y="430"/>
                    <a:pt x="214" y="437"/>
                  </a:cubicBezTo>
                  <a:cubicBezTo>
                    <a:pt x="207" y="444"/>
                    <a:pt x="200" y="450"/>
                    <a:pt x="192" y="455"/>
                  </a:cubicBezTo>
                  <a:cubicBezTo>
                    <a:pt x="183" y="459"/>
                    <a:pt x="174" y="463"/>
                    <a:pt x="163" y="466"/>
                  </a:cubicBezTo>
                  <a:cubicBezTo>
                    <a:pt x="153" y="469"/>
                    <a:pt x="142" y="470"/>
                    <a:pt x="129" y="470"/>
                  </a:cubicBezTo>
                  <a:cubicBezTo>
                    <a:pt x="111" y="470"/>
                    <a:pt x="93" y="467"/>
                    <a:pt x="78" y="460"/>
                  </a:cubicBezTo>
                  <a:cubicBezTo>
                    <a:pt x="62" y="453"/>
                    <a:pt x="48" y="443"/>
                    <a:pt x="37" y="430"/>
                  </a:cubicBezTo>
                  <a:cubicBezTo>
                    <a:pt x="25" y="417"/>
                    <a:pt x="16" y="401"/>
                    <a:pt x="9" y="381"/>
                  </a:cubicBezTo>
                  <a:cubicBezTo>
                    <a:pt x="3" y="362"/>
                    <a:pt x="0" y="339"/>
                    <a:pt x="0" y="314"/>
                  </a:cubicBezTo>
                  <a:cubicBezTo>
                    <a:pt x="0" y="288"/>
                    <a:pt x="3" y="264"/>
                    <a:pt x="10" y="243"/>
                  </a:cubicBezTo>
                  <a:cubicBezTo>
                    <a:pt x="17" y="222"/>
                    <a:pt x="26" y="204"/>
                    <a:pt x="39" y="189"/>
                  </a:cubicBezTo>
                  <a:cubicBezTo>
                    <a:pt x="51" y="174"/>
                    <a:pt x="66" y="162"/>
                    <a:pt x="84" y="154"/>
                  </a:cubicBezTo>
                  <a:cubicBezTo>
                    <a:pt x="102" y="146"/>
                    <a:pt x="121" y="142"/>
                    <a:pt x="143" y="142"/>
                  </a:cubicBezTo>
                  <a:cubicBezTo>
                    <a:pt x="154" y="142"/>
                    <a:pt x="164" y="144"/>
                    <a:pt x="173" y="146"/>
                  </a:cubicBezTo>
                  <a:cubicBezTo>
                    <a:pt x="182" y="148"/>
                    <a:pt x="190" y="151"/>
                    <a:pt x="198" y="156"/>
                  </a:cubicBezTo>
                  <a:cubicBezTo>
                    <a:pt x="205" y="160"/>
                    <a:pt x="211" y="165"/>
                    <a:pt x="217" y="170"/>
                  </a:cubicBezTo>
                  <a:cubicBezTo>
                    <a:pt x="223" y="176"/>
                    <a:pt x="228" y="182"/>
                    <a:pt x="232" y="189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3" y="463"/>
                    <a:pt x="303" y="463"/>
                    <a:pt x="303" y="463"/>
                  </a:cubicBezTo>
                  <a:lnTo>
                    <a:pt x="233" y="463"/>
                  </a:lnTo>
                  <a:close/>
                  <a:moveTo>
                    <a:pt x="233" y="280"/>
                  </a:moveTo>
                  <a:cubicBezTo>
                    <a:pt x="233" y="269"/>
                    <a:pt x="231" y="259"/>
                    <a:pt x="227" y="249"/>
                  </a:cubicBezTo>
                  <a:cubicBezTo>
                    <a:pt x="223" y="239"/>
                    <a:pt x="218" y="231"/>
                    <a:pt x="211" y="223"/>
                  </a:cubicBezTo>
                  <a:cubicBezTo>
                    <a:pt x="204" y="216"/>
                    <a:pt x="196" y="210"/>
                    <a:pt x="187" y="206"/>
                  </a:cubicBezTo>
                  <a:cubicBezTo>
                    <a:pt x="178" y="202"/>
                    <a:pt x="167" y="200"/>
                    <a:pt x="156" y="200"/>
                  </a:cubicBezTo>
                  <a:cubicBezTo>
                    <a:pt x="143" y="200"/>
                    <a:pt x="130" y="203"/>
                    <a:pt x="120" y="208"/>
                  </a:cubicBezTo>
                  <a:cubicBezTo>
                    <a:pt x="110" y="213"/>
                    <a:pt x="101" y="221"/>
                    <a:pt x="94" y="231"/>
                  </a:cubicBezTo>
                  <a:cubicBezTo>
                    <a:pt x="87" y="240"/>
                    <a:pt x="81" y="252"/>
                    <a:pt x="78" y="266"/>
                  </a:cubicBezTo>
                  <a:cubicBezTo>
                    <a:pt x="75" y="280"/>
                    <a:pt x="73" y="295"/>
                    <a:pt x="73" y="312"/>
                  </a:cubicBezTo>
                  <a:cubicBezTo>
                    <a:pt x="73" y="329"/>
                    <a:pt x="75" y="343"/>
                    <a:pt x="79" y="356"/>
                  </a:cubicBezTo>
                  <a:cubicBezTo>
                    <a:pt x="83" y="369"/>
                    <a:pt x="89" y="379"/>
                    <a:pt x="96" y="387"/>
                  </a:cubicBezTo>
                  <a:cubicBezTo>
                    <a:pt x="103" y="396"/>
                    <a:pt x="111" y="402"/>
                    <a:pt x="121" y="406"/>
                  </a:cubicBezTo>
                  <a:cubicBezTo>
                    <a:pt x="131" y="410"/>
                    <a:pt x="141" y="412"/>
                    <a:pt x="153" y="412"/>
                  </a:cubicBezTo>
                  <a:cubicBezTo>
                    <a:pt x="164" y="412"/>
                    <a:pt x="174" y="410"/>
                    <a:pt x="184" y="406"/>
                  </a:cubicBezTo>
                  <a:cubicBezTo>
                    <a:pt x="194" y="401"/>
                    <a:pt x="202" y="395"/>
                    <a:pt x="210" y="386"/>
                  </a:cubicBezTo>
                  <a:cubicBezTo>
                    <a:pt x="217" y="378"/>
                    <a:pt x="223" y="368"/>
                    <a:pt x="227" y="356"/>
                  </a:cubicBezTo>
                  <a:cubicBezTo>
                    <a:pt x="231" y="343"/>
                    <a:pt x="233" y="330"/>
                    <a:pt x="233" y="315"/>
                  </a:cubicBezTo>
                  <a:lnTo>
                    <a:pt x="233" y="28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286" y="4131"/>
              <a:ext cx="289" cy="104"/>
            </a:xfrm>
            <a:custGeom>
              <a:avLst/>
              <a:gdLst>
                <a:gd name="T0" fmla="*/ 246 w 289"/>
                <a:gd name="T1" fmla="*/ 104 h 104"/>
                <a:gd name="T2" fmla="*/ 0 w 289"/>
                <a:gd name="T3" fmla="*/ 104 h 104"/>
                <a:gd name="T4" fmla="*/ 42 w 289"/>
                <a:gd name="T5" fmla="*/ 0 h 104"/>
                <a:gd name="T6" fmla="*/ 289 w 289"/>
                <a:gd name="T7" fmla="*/ 0 h 104"/>
                <a:gd name="T8" fmla="*/ 246 w 2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246" y="104"/>
                  </a:moveTo>
                  <a:lnTo>
                    <a:pt x="0" y="104"/>
                  </a:lnTo>
                  <a:lnTo>
                    <a:pt x="42" y="0"/>
                  </a:lnTo>
                  <a:lnTo>
                    <a:pt x="289" y="0"/>
                  </a:lnTo>
                  <a:lnTo>
                    <a:pt x="246" y="10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 userDrawn="1"/>
          </p:nvSpPr>
          <p:spPr bwMode="auto">
            <a:xfrm>
              <a:off x="7342" y="4139"/>
              <a:ext cx="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T</a:t>
              </a:r>
              <a:endParaRPr lang="en-US" altLang="en-US" sz="1765" smtClean="0">
                <a:solidFill>
                  <a:srgbClr val="00BCF2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 userDrawn="1"/>
          </p:nvSpPr>
          <p:spPr bwMode="auto">
            <a:xfrm>
              <a:off x="7375" y="4139"/>
              <a:ext cx="9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dirty="0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OUR</a:t>
              </a:r>
              <a:endParaRPr lang="en-US" altLang="en-US" sz="1765" dirty="0" smtClean="0">
                <a:solidFill>
                  <a:srgbClr val="00BCF2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03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23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50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147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945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089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670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71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755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642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</a:t>
            </a:r>
            <a:r>
              <a:rPr kumimoji="0" lang="en-US" sz="686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2015 </a:t>
            </a: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24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 sub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0313555" y="6327230"/>
            <a:ext cx="1475366" cy="269276"/>
            <a:chOff x="6627" y="4065"/>
            <a:chExt cx="948" cy="173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27" y="4065"/>
              <a:ext cx="9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6664" y="4065"/>
              <a:ext cx="84" cy="171"/>
            </a:xfrm>
            <a:custGeom>
              <a:avLst/>
              <a:gdLst>
                <a:gd name="T0" fmla="*/ 15 w 84"/>
                <a:gd name="T1" fmla="*/ 171 h 171"/>
                <a:gd name="T2" fmla="*/ 0 w 84"/>
                <a:gd name="T3" fmla="*/ 171 h 171"/>
                <a:gd name="T4" fmla="*/ 69 w 84"/>
                <a:gd name="T5" fmla="*/ 0 h 171"/>
                <a:gd name="T6" fmla="*/ 84 w 84"/>
                <a:gd name="T7" fmla="*/ 0 h 171"/>
                <a:gd name="T8" fmla="*/ 15 w 8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71">
                  <a:moveTo>
                    <a:pt x="15" y="171"/>
                  </a:moveTo>
                  <a:lnTo>
                    <a:pt x="0" y="171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6627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7228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6883" y="4121"/>
              <a:ext cx="101" cy="117"/>
            </a:xfrm>
            <a:custGeom>
              <a:avLst/>
              <a:gdLst>
                <a:gd name="T0" fmla="*/ 207 w 278"/>
                <a:gd name="T1" fmla="*/ 312 h 319"/>
                <a:gd name="T2" fmla="*/ 207 w 278"/>
                <a:gd name="T3" fmla="*/ 265 h 319"/>
                <a:gd name="T4" fmla="*/ 206 w 278"/>
                <a:gd name="T5" fmla="*/ 265 h 319"/>
                <a:gd name="T6" fmla="*/ 190 w 278"/>
                <a:gd name="T7" fmla="*/ 286 h 319"/>
                <a:gd name="T8" fmla="*/ 169 w 278"/>
                <a:gd name="T9" fmla="*/ 303 h 319"/>
                <a:gd name="T10" fmla="*/ 142 w 278"/>
                <a:gd name="T11" fmla="*/ 315 h 319"/>
                <a:gd name="T12" fmla="*/ 111 w 278"/>
                <a:gd name="T13" fmla="*/ 319 h 319"/>
                <a:gd name="T14" fmla="*/ 28 w 278"/>
                <a:gd name="T15" fmla="*/ 287 h 319"/>
                <a:gd name="T16" fmla="*/ 0 w 278"/>
                <a:gd name="T17" fmla="*/ 189 h 319"/>
                <a:gd name="T18" fmla="*/ 0 w 278"/>
                <a:gd name="T19" fmla="*/ 0 h 319"/>
                <a:gd name="T20" fmla="*/ 71 w 278"/>
                <a:gd name="T21" fmla="*/ 0 h 319"/>
                <a:gd name="T22" fmla="*/ 71 w 278"/>
                <a:gd name="T23" fmla="*/ 180 h 319"/>
                <a:gd name="T24" fmla="*/ 76 w 278"/>
                <a:gd name="T25" fmla="*/ 218 h 319"/>
                <a:gd name="T26" fmla="*/ 89 w 278"/>
                <a:gd name="T27" fmla="*/ 243 h 319"/>
                <a:gd name="T28" fmla="*/ 110 w 278"/>
                <a:gd name="T29" fmla="*/ 257 h 319"/>
                <a:gd name="T30" fmla="*/ 136 w 278"/>
                <a:gd name="T31" fmla="*/ 262 h 319"/>
                <a:gd name="T32" fmla="*/ 163 w 278"/>
                <a:gd name="T33" fmla="*/ 256 h 319"/>
                <a:gd name="T34" fmla="*/ 186 w 278"/>
                <a:gd name="T35" fmla="*/ 241 h 319"/>
                <a:gd name="T36" fmla="*/ 201 w 278"/>
                <a:gd name="T37" fmla="*/ 215 h 319"/>
                <a:gd name="T38" fmla="*/ 207 w 278"/>
                <a:gd name="T39" fmla="*/ 180 h 319"/>
                <a:gd name="T40" fmla="*/ 207 w 278"/>
                <a:gd name="T41" fmla="*/ 0 h 319"/>
                <a:gd name="T42" fmla="*/ 278 w 278"/>
                <a:gd name="T43" fmla="*/ 0 h 319"/>
                <a:gd name="T44" fmla="*/ 278 w 278"/>
                <a:gd name="T45" fmla="*/ 312 h 319"/>
                <a:gd name="T46" fmla="*/ 207 w 278"/>
                <a:gd name="T47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8" h="319">
                  <a:moveTo>
                    <a:pt x="207" y="312"/>
                  </a:moveTo>
                  <a:cubicBezTo>
                    <a:pt x="207" y="265"/>
                    <a:pt x="207" y="265"/>
                    <a:pt x="207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1" y="272"/>
                    <a:pt x="196" y="279"/>
                    <a:pt x="190" y="286"/>
                  </a:cubicBezTo>
                  <a:cubicBezTo>
                    <a:pt x="184" y="293"/>
                    <a:pt x="177" y="298"/>
                    <a:pt x="169" y="303"/>
                  </a:cubicBezTo>
                  <a:cubicBezTo>
                    <a:pt x="161" y="308"/>
                    <a:pt x="152" y="312"/>
                    <a:pt x="142" y="315"/>
                  </a:cubicBezTo>
                  <a:cubicBezTo>
                    <a:pt x="133" y="318"/>
                    <a:pt x="122" y="319"/>
                    <a:pt x="111" y="319"/>
                  </a:cubicBezTo>
                  <a:cubicBezTo>
                    <a:pt x="75" y="319"/>
                    <a:pt x="48" y="308"/>
                    <a:pt x="28" y="287"/>
                  </a:cubicBezTo>
                  <a:cubicBezTo>
                    <a:pt x="9" y="265"/>
                    <a:pt x="0" y="232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1" y="195"/>
                    <a:pt x="72" y="208"/>
                    <a:pt x="76" y="218"/>
                  </a:cubicBezTo>
                  <a:cubicBezTo>
                    <a:pt x="79" y="228"/>
                    <a:pt x="83" y="237"/>
                    <a:pt x="89" y="243"/>
                  </a:cubicBezTo>
                  <a:cubicBezTo>
                    <a:pt x="95" y="250"/>
                    <a:pt x="102" y="254"/>
                    <a:pt x="110" y="257"/>
                  </a:cubicBezTo>
                  <a:cubicBezTo>
                    <a:pt x="118" y="260"/>
                    <a:pt x="126" y="262"/>
                    <a:pt x="136" y="262"/>
                  </a:cubicBezTo>
                  <a:cubicBezTo>
                    <a:pt x="146" y="262"/>
                    <a:pt x="155" y="260"/>
                    <a:pt x="163" y="256"/>
                  </a:cubicBezTo>
                  <a:cubicBezTo>
                    <a:pt x="172" y="253"/>
                    <a:pt x="179" y="248"/>
                    <a:pt x="186" y="241"/>
                  </a:cubicBezTo>
                  <a:cubicBezTo>
                    <a:pt x="192" y="234"/>
                    <a:pt x="197" y="225"/>
                    <a:pt x="201" y="215"/>
                  </a:cubicBezTo>
                  <a:cubicBezTo>
                    <a:pt x="205" y="205"/>
                    <a:pt x="207" y="193"/>
                    <a:pt x="207" y="18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12"/>
                    <a:pt x="278" y="312"/>
                    <a:pt x="278" y="312"/>
                  </a:cubicBezTo>
                  <a:lnTo>
                    <a:pt x="207" y="31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7008" y="4065"/>
              <a:ext cx="31" cy="30"/>
            </a:xfrm>
            <a:custGeom>
              <a:avLst/>
              <a:gdLst>
                <a:gd name="T0" fmla="*/ 86 w 86"/>
                <a:gd name="T1" fmla="*/ 42 h 82"/>
                <a:gd name="T2" fmla="*/ 83 w 86"/>
                <a:gd name="T3" fmla="*/ 57 h 82"/>
                <a:gd name="T4" fmla="*/ 74 w 86"/>
                <a:gd name="T5" fmla="*/ 70 h 82"/>
                <a:gd name="T6" fmla="*/ 60 w 86"/>
                <a:gd name="T7" fmla="*/ 79 h 82"/>
                <a:gd name="T8" fmla="*/ 43 w 86"/>
                <a:gd name="T9" fmla="*/ 82 h 82"/>
                <a:gd name="T10" fmla="*/ 25 w 86"/>
                <a:gd name="T11" fmla="*/ 79 h 82"/>
                <a:gd name="T12" fmla="*/ 12 w 86"/>
                <a:gd name="T13" fmla="*/ 70 h 82"/>
                <a:gd name="T14" fmla="*/ 3 w 86"/>
                <a:gd name="T15" fmla="*/ 57 h 82"/>
                <a:gd name="T16" fmla="*/ 0 w 86"/>
                <a:gd name="T17" fmla="*/ 42 h 82"/>
                <a:gd name="T18" fmla="*/ 3 w 86"/>
                <a:gd name="T19" fmla="*/ 25 h 82"/>
                <a:gd name="T20" fmla="*/ 12 w 86"/>
                <a:gd name="T21" fmla="*/ 12 h 82"/>
                <a:gd name="T22" fmla="*/ 26 w 86"/>
                <a:gd name="T23" fmla="*/ 3 h 82"/>
                <a:gd name="T24" fmla="*/ 43 w 86"/>
                <a:gd name="T25" fmla="*/ 0 h 82"/>
                <a:gd name="T26" fmla="*/ 60 w 86"/>
                <a:gd name="T27" fmla="*/ 3 h 82"/>
                <a:gd name="T28" fmla="*/ 73 w 86"/>
                <a:gd name="T29" fmla="*/ 12 h 82"/>
                <a:gd name="T30" fmla="*/ 82 w 86"/>
                <a:gd name="T31" fmla="*/ 25 h 82"/>
                <a:gd name="T32" fmla="*/ 86 w 86"/>
                <a:gd name="T33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2">
                  <a:moveTo>
                    <a:pt x="86" y="42"/>
                  </a:moveTo>
                  <a:cubicBezTo>
                    <a:pt x="86" y="47"/>
                    <a:pt x="85" y="52"/>
                    <a:pt x="83" y="57"/>
                  </a:cubicBezTo>
                  <a:cubicBezTo>
                    <a:pt x="80" y="62"/>
                    <a:pt x="77" y="67"/>
                    <a:pt x="74" y="70"/>
                  </a:cubicBezTo>
                  <a:cubicBezTo>
                    <a:pt x="70" y="74"/>
                    <a:pt x="65" y="77"/>
                    <a:pt x="60" y="79"/>
                  </a:cubicBezTo>
                  <a:cubicBezTo>
                    <a:pt x="55" y="81"/>
                    <a:pt x="49" y="82"/>
                    <a:pt x="43" y="82"/>
                  </a:cubicBezTo>
                  <a:cubicBezTo>
                    <a:pt x="36" y="82"/>
                    <a:pt x="31" y="81"/>
                    <a:pt x="25" y="79"/>
                  </a:cubicBezTo>
                  <a:cubicBezTo>
                    <a:pt x="20" y="77"/>
                    <a:pt x="16" y="74"/>
                    <a:pt x="12" y="70"/>
                  </a:cubicBezTo>
                  <a:cubicBezTo>
                    <a:pt x="8" y="67"/>
                    <a:pt x="5" y="62"/>
                    <a:pt x="3" y="57"/>
                  </a:cubicBezTo>
                  <a:cubicBezTo>
                    <a:pt x="1" y="52"/>
                    <a:pt x="0" y="47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3" y="0"/>
                  </a:cubicBezTo>
                  <a:cubicBezTo>
                    <a:pt x="49" y="0"/>
                    <a:pt x="54" y="1"/>
                    <a:pt x="60" y="3"/>
                  </a:cubicBezTo>
                  <a:cubicBezTo>
                    <a:pt x="65" y="5"/>
                    <a:pt x="69" y="8"/>
                    <a:pt x="73" y="12"/>
                  </a:cubicBezTo>
                  <a:cubicBezTo>
                    <a:pt x="77" y="16"/>
                    <a:pt x="80" y="20"/>
                    <a:pt x="82" y="25"/>
                  </a:cubicBezTo>
                  <a:cubicBezTo>
                    <a:pt x="85" y="30"/>
                    <a:pt x="86" y="36"/>
                    <a:pt x="86" y="42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 userDrawn="1"/>
          </p:nvSpPr>
          <p:spPr bwMode="auto">
            <a:xfrm>
              <a:off x="7010" y="4121"/>
              <a:ext cx="26" cy="11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 userDrawn="1"/>
          </p:nvSpPr>
          <p:spPr bwMode="auto">
            <a:xfrm>
              <a:off x="7061" y="4065"/>
              <a:ext cx="25" cy="1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6755" y="4065"/>
              <a:ext cx="113" cy="173"/>
            </a:xfrm>
            <a:custGeom>
              <a:avLst/>
              <a:gdLst>
                <a:gd name="T0" fmla="*/ 310 w 310"/>
                <a:gd name="T1" fmla="*/ 294 h 470"/>
                <a:gd name="T2" fmla="*/ 301 w 310"/>
                <a:gd name="T3" fmla="*/ 364 h 470"/>
                <a:gd name="T4" fmla="*/ 273 w 310"/>
                <a:gd name="T5" fmla="*/ 420 h 470"/>
                <a:gd name="T6" fmla="*/ 227 w 310"/>
                <a:gd name="T7" fmla="*/ 457 h 470"/>
                <a:gd name="T8" fmla="*/ 164 w 310"/>
                <a:gd name="T9" fmla="*/ 470 h 470"/>
                <a:gd name="T10" fmla="*/ 134 w 310"/>
                <a:gd name="T11" fmla="*/ 467 h 470"/>
                <a:gd name="T12" fmla="*/ 109 w 310"/>
                <a:gd name="T13" fmla="*/ 456 h 470"/>
                <a:gd name="T14" fmla="*/ 89 w 310"/>
                <a:gd name="T15" fmla="*/ 441 h 470"/>
                <a:gd name="T16" fmla="*/ 73 w 310"/>
                <a:gd name="T17" fmla="*/ 422 h 470"/>
                <a:gd name="T18" fmla="*/ 72 w 310"/>
                <a:gd name="T19" fmla="*/ 422 h 470"/>
                <a:gd name="T20" fmla="*/ 72 w 310"/>
                <a:gd name="T21" fmla="*/ 462 h 470"/>
                <a:gd name="T22" fmla="*/ 0 w 310"/>
                <a:gd name="T23" fmla="*/ 462 h 470"/>
                <a:gd name="T24" fmla="*/ 0 w 310"/>
                <a:gd name="T25" fmla="*/ 114 h 470"/>
                <a:gd name="T26" fmla="*/ 47 w 310"/>
                <a:gd name="T27" fmla="*/ 0 h 470"/>
                <a:gd name="T28" fmla="*/ 72 w 310"/>
                <a:gd name="T29" fmla="*/ 0 h 470"/>
                <a:gd name="T30" fmla="*/ 72 w 310"/>
                <a:gd name="T31" fmla="*/ 194 h 470"/>
                <a:gd name="T32" fmla="*/ 73 w 310"/>
                <a:gd name="T33" fmla="*/ 194 h 470"/>
                <a:gd name="T34" fmla="*/ 92 w 310"/>
                <a:gd name="T35" fmla="*/ 170 h 470"/>
                <a:gd name="T36" fmla="*/ 115 w 310"/>
                <a:gd name="T37" fmla="*/ 151 h 470"/>
                <a:gd name="T38" fmla="*/ 144 w 310"/>
                <a:gd name="T39" fmla="*/ 139 h 470"/>
                <a:gd name="T40" fmla="*/ 179 w 310"/>
                <a:gd name="T41" fmla="*/ 135 h 470"/>
                <a:gd name="T42" fmla="*/ 238 w 310"/>
                <a:gd name="T43" fmla="*/ 148 h 470"/>
                <a:gd name="T44" fmla="*/ 279 w 310"/>
                <a:gd name="T45" fmla="*/ 182 h 470"/>
                <a:gd name="T46" fmla="*/ 303 w 310"/>
                <a:gd name="T47" fmla="*/ 233 h 470"/>
                <a:gd name="T48" fmla="*/ 310 w 310"/>
                <a:gd name="T49" fmla="*/ 294 h 470"/>
                <a:gd name="T50" fmla="*/ 235 w 310"/>
                <a:gd name="T51" fmla="*/ 293 h 470"/>
                <a:gd name="T52" fmla="*/ 230 w 310"/>
                <a:gd name="T53" fmla="*/ 252 h 470"/>
                <a:gd name="T54" fmla="*/ 214 w 310"/>
                <a:gd name="T55" fmla="*/ 221 h 470"/>
                <a:gd name="T56" fmla="*/ 189 w 310"/>
                <a:gd name="T57" fmla="*/ 201 h 470"/>
                <a:gd name="T58" fmla="*/ 155 w 310"/>
                <a:gd name="T59" fmla="*/ 194 h 470"/>
                <a:gd name="T60" fmla="*/ 121 w 310"/>
                <a:gd name="T61" fmla="*/ 201 h 470"/>
                <a:gd name="T62" fmla="*/ 95 w 310"/>
                <a:gd name="T63" fmla="*/ 220 h 470"/>
                <a:gd name="T64" fmla="*/ 77 w 310"/>
                <a:gd name="T65" fmla="*/ 250 h 470"/>
                <a:gd name="T66" fmla="*/ 71 w 310"/>
                <a:gd name="T67" fmla="*/ 289 h 470"/>
                <a:gd name="T68" fmla="*/ 71 w 310"/>
                <a:gd name="T69" fmla="*/ 331 h 470"/>
                <a:gd name="T70" fmla="*/ 77 w 310"/>
                <a:gd name="T71" fmla="*/ 362 h 470"/>
                <a:gd name="T72" fmla="*/ 93 w 310"/>
                <a:gd name="T73" fmla="*/ 388 h 470"/>
                <a:gd name="T74" fmla="*/ 117 w 310"/>
                <a:gd name="T75" fmla="*/ 405 h 470"/>
                <a:gd name="T76" fmla="*/ 149 w 310"/>
                <a:gd name="T77" fmla="*/ 411 h 470"/>
                <a:gd name="T78" fmla="*/ 185 w 310"/>
                <a:gd name="T79" fmla="*/ 404 h 470"/>
                <a:gd name="T80" fmla="*/ 212 w 310"/>
                <a:gd name="T81" fmla="*/ 382 h 470"/>
                <a:gd name="T82" fmla="*/ 229 w 310"/>
                <a:gd name="T83" fmla="*/ 345 h 470"/>
                <a:gd name="T84" fmla="*/ 235 w 310"/>
                <a:gd name="T85" fmla="*/ 29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470">
                  <a:moveTo>
                    <a:pt x="310" y="294"/>
                  </a:moveTo>
                  <a:cubicBezTo>
                    <a:pt x="310" y="319"/>
                    <a:pt x="307" y="343"/>
                    <a:pt x="301" y="364"/>
                  </a:cubicBezTo>
                  <a:cubicBezTo>
                    <a:pt x="294" y="386"/>
                    <a:pt x="285" y="404"/>
                    <a:pt x="273" y="420"/>
                  </a:cubicBezTo>
                  <a:cubicBezTo>
                    <a:pt x="260" y="436"/>
                    <a:pt x="245" y="448"/>
                    <a:pt x="227" y="457"/>
                  </a:cubicBezTo>
                  <a:cubicBezTo>
                    <a:pt x="209" y="466"/>
                    <a:pt x="188" y="470"/>
                    <a:pt x="164" y="470"/>
                  </a:cubicBezTo>
                  <a:cubicBezTo>
                    <a:pt x="153" y="470"/>
                    <a:pt x="143" y="469"/>
                    <a:pt x="134" y="467"/>
                  </a:cubicBezTo>
                  <a:cubicBezTo>
                    <a:pt x="124" y="464"/>
                    <a:pt x="116" y="461"/>
                    <a:pt x="109" y="456"/>
                  </a:cubicBezTo>
                  <a:cubicBezTo>
                    <a:pt x="101" y="452"/>
                    <a:pt x="94" y="447"/>
                    <a:pt x="89" y="441"/>
                  </a:cubicBezTo>
                  <a:cubicBezTo>
                    <a:pt x="83" y="435"/>
                    <a:pt x="78" y="429"/>
                    <a:pt x="73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2" y="462"/>
                    <a:pt x="72" y="462"/>
                    <a:pt x="72" y="462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9" y="185"/>
                    <a:pt x="85" y="177"/>
                    <a:pt x="92" y="170"/>
                  </a:cubicBezTo>
                  <a:cubicBezTo>
                    <a:pt x="99" y="163"/>
                    <a:pt x="107" y="157"/>
                    <a:pt x="115" y="151"/>
                  </a:cubicBezTo>
                  <a:cubicBezTo>
                    <a:pt x="124" y="146"/>
                    <a:pt x="134" y="142"/>
                    <a:pt x="144" y="139"/>
                  </a:cubicBezTo>
                  <a:cubicBezTo>
                    <a:pt x="155" y="136"/>
                    <a:pt x="166" y="135"/>
                    <a:pt x="179" y="135"/>
                  </a:cubicBezTo>
                  <a:cubicBezTo>
                    <a:pt x="202" y="135"/>
                    <a:pt x="222" y="139"/>
                    <a:pt x="238" y="148"/>
                  </a:cubicBezTo>
                  <a:cubicBezTo>
                    <a:pt x="255" y="156"/>
                    <a:pt x="268" y="168"/>
                    <a:pt x="279" y="182"/>
                  </a:cubicBezTo>
                  <a:cubicBezTo>
                    <a:pt x="290" y="197"/>
                    <a:pt x="297" y="214"/>
                    <a:pt x="303" y="233"/>
                  </a:cubicBezTo>
                  <a:cubicBezTo>
                    <a:pt x="308" y="252"/>
                    <a:pt x="310" y="273"/>
                    <a:pt x="310" y="294"/>
                  </a:cubicBezTo>
                  <a:moveTo>
                    <a:pt x="235" y="293"/>
                  </a:moveTo>
                  <a:cubicBezTo>
                    <a:pt x="235" y="278"/>
                    <a:pt x="234" y="264"/>
                    <a:pt x="230" y="252"/>
                  </a:cubicBezTo>
                  <a:cubicBezTo>
                    <a:pt x="226" y="240"/>
                    <a:pt x="221" y="229"/>
                    <a:pt x="214" y="221"/>
                  </a:cubicBezTo>
                  <a:cubicBezTo>
                    <a:pt x="208" y="212"/>
                    <a:pt x="199" y="205"/>
                    <a:pt x="189" y="201"/>
                  </a:cubicBezTo>
                  <a:cubicBezTo>
                    <a:pt x="179" y="196"/>
                    <a:pt x="168" y="194"/>
                    <a:pt x="155" y="194"/>
                  </a:cubicBezTo>
                  <a:cubicBezTo>
                    <a:pt x="143" y="194"/>
                    <a:pt x="132" y="196"/>
                    <a:pt x="121" y="201"/>
                  </a:cubicBezTo>
                  <a:cubicBezTo>
                    <a:pt x="111" y="205"/>
                    <a:pt x="102" y="212"/>
                    <a:pt x="95" y="220"/>
                  </a:cubicBezTo>
                  <a:cubicBezTo>
                    <a:pt x="87" y="228"/>
                    <a:pt x="81" y="238"/>
                    <a:pt x="77" y="250"/>
                  </a:cubicBezTo>
                  <a:cubicBezTo>
                    <a:pt x="73" y="262"/>
                    <a:pt x="71" y="274"/>
                    <a:pt x="71" y="28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42"/>
                    <a:pt x="73" y="352"/>
                    <a:pt x="77" y="362"/>
                  </a:cubicBezTo>
                  <a:cubicBezTo>
                    <a:pt x="81" y="372"/>
                    <a:pt x="86" y="380"/>
                    <a:pt x="93" y="388"/>
                  </a:cubicBezTo>
                  <a:cubicBezTo>
                    <a:pt x="100" y="395"/>
                    <a:pt x="108" y="401"/>
                    <a:pt x="117" y="405"/>
                  </a:cubicBezTo>
                  <a:cubicBezTo>
                    <a:pt x="127" y="409"/>
                    <a:pt x="137" y="411"/>
                    <a:pt x="149" y="411"/>
                  </a:cubicBezTo>
                  <a:cubicBezTo>
                    <a:pt x="162" y="411"/>
                    <a:pt x="174" y="409"/>
                    <a:pt x="185" y="404"/>
                  </a:cubicBezTo>
                  <a:cubicBezTo>
                    <a:pt x="195" y="399"/>
                    <a:pt x="204" y="391"/>
                    <a:pt x="212" y="382"/>
                  </a:cubicBezTo>
                  <a:cubicBezTo>
                    <a:pt x="219" y="372"/>
                    <a:pt x="225" y="359"/>
                    <a:pt x="229" y="345"/>
                  </a:cubicBezTo>
                  <a:cubicBezTo>
                    <a:pt x="233" y="330"/>
                    <a:pt x="235" y="312"/>
                    <a:pt x="235" y="293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7105" y="4065"/>
              <a:ext cx="110" cy="173"/>
            </a:xfrm>
            <a:custGeom>
              <a:avLst/>
              <a:gdLst>
                <a:gd name="T0" fmla="*/ 233 w 303"/>
                <a:gd name="T1" fmla="*/ 463 h 470"/>
                <a:gd name="T2" fmla="*/ 233 w 303"/>
                <a:gd name="T3" fmla="*/ 414 h 470"/>
                <a:gd name="T4" fmla="*/ 232 w 303"/>
                <a:gd name="T5" fmla="*/ 414 h 470"/>
                <a:gd name="T6" fmla="*/ 214 w 303"/>
                <a:gd name="T7" fmla="*/ 437 h 470"/>
                <a:gd name="T8" fmla="*/ 192 w 303"/>
                <a:gd name="T9" fmla="*/ 455 h 470"/>
                <a:gd name="T10" fmla="*/ 163 w 303"/>
                <a:gd name="T11" fmla="*/ 466 h 470"/>
                <a:gd name="T12" fmla="*/ 129 w 303"/>
                <a:gd name="T13" fmla="*/ 470 h 470"/>
                <a:gd name="T14" fmla="*/ 78 w 303"/>
                <a:gd name="T15" fmla="*/ 460 h 470"/>
                <a:gd name="T16" fmla="*/ 37 w 303"/>
                <a:gd name="T17" fmla="*/ 430 h 470"/>
                <a:gd name="T18" fmla="*/ 9 w 303"/>
                <a:gd name="T19" fmla="*/ 381 h 470"/>
                <a:gd name="T20" fmla="*/ 0 w 303"/>
                <a:gd name="T21" fmla="*/ 314 h 470"/>
                <a:gd name="T22" fmla="*/ 10 w 303"/>
                <a:gd name="T23" fmla="*/ 243 h 470"/>
                <a:gd name="T24" fmla="*/ 39 w 303"/>
                <a:gd name="T25" fmla="*/ 189 h 470"/>
                <a:gd name="T26" fmla="*/ 84 w 303"/>
                <a:gd name="T27" fmla="*/ 154 h 470"/>
                <a:gd name="T28" fmla="*/ 143 w 303"/>
                <a:gd name="T29" fmla="*/ 142 h 470"/>
                <a:gd name="T30" fmla="*/ 173 w 303"/>
                <a:gd name="T31" fmla="*/ 146 h 470"/>
                <a:gd name="T32" fmla="*/ 198 w 303"/>
                <a:gd name="T33" fmla="*/ 156 h 470"/>
                <a:gd name="T34" fmla="*/ 217 w 303"/>
                <a:gd name="T35" fmla="*/ 170 h 470"/>
                <a:gd name="T36" fmla="*/ 232 w 303"/>
                <a:gd name="T37" fmla="*/ 189 h 470"/>
                <a:gd name="T38" fmla="*/ 233 w 303"/>
                <a:gd name="T39" fmla="*/ 189 h 470"/>
                <a:gd name="T40" fmla="*/ 233 w 303"/>
                <a:gd name="T41" fmla="*/ 0 h 470"/>
                <a:gd name="T42" fmla="*/ 303 w 303"/>
                <a:gd name="T43" fmla="*/ 0 h 470"/>
                <a:gd name="T44" fmla="*/ 303 w 303"/>
                <a:gd name="T45" fmla="*/ 463 h 470"/>
                <a:gd name="T46" fmla="*/ 233 w 303"/>
                <a:gd name="T47" fmla="*/ 463 h 470"/>
                <a:gd name="T48" fmla="*/ 233 w 303"/>
                <a:gd name="T49" fmla="*/ 280 h 470"/>
                <a:gd name="T50" fmla="*/ 227 w 303"/>
                <a:gd name="T51" fmla="*/ 249 h 470"/>
                <a:gd name="T52" fmla="*/ 211 w 303"/>
                <a:gd name="T53" fmla="*/ 223 h 470"/>
                <a:gd name="T54" fmla="*/ 187 w 303"/>
                <a:gd name="T55" fmla="*/ 206 h 470"/>
                <a:gd name="T56" fmla="*/ 156 w 303"/>
                <a:gd name="T57" fmla="*/ 200 h 470"/>
                <a:gd name="T58" fmla="*/ 120 w 303"/>
                <a:gd name="T59" fmla="*/ 208 h 470"/>
                <a:gd name="T60" fmla="*/ 94 w 303"/>
                <a:gd name="T61" fmla="*/ 231 h 470"/>
                <a:gd name="T62" fmla="*/ 78 w 303"/>
                <a:gd name="T63" fmla="*/ 266 h 470"/>
                <a:gd name="T64" fmla="*/ 73 w 303"/>
                <a:gd name="T65" fmla="*/ 312 h 470"/>
                <a:gd name="T66" fmla="*/ 79 w 303"/>
                <a:gd name="T67" fmla="*/ 356 h 470"/>
                <a:gd name="T68" fmla="*/ 96 w 303"/>
                <a:gd name="T69" fmla="*/ 387 h 470"/>
                <a:gd name="T70" fmla="*/ 121 w 303"/>
                <a:gd name="T71" fmla="*/ 406 h 470"/>
                <a:gd name="T72" fmla="*/ 153 w 303"/>
                <a:gd name="T73" fmla="*/ 412 h 470"/>
                <a:gd name="T74" fmla="*/ 184 w 303"/>
                <a:gd name="T75" fmla="*/ 406 h 470"/>
                <a:gd name="T76" fmla="*/ 210 w 303"/>
                <a:gd name="T77" fmla="*/ 386 h 470"/>
                <a:gd name="T78" fmla="*/ 227 w 303"/>
                <a:gd name="T79" fmla="*/ 356 h 470"/>
                <a:gd name="T80" fmla="*/ 233 w 303"/>
                <a:gd name="T81" fmla="*/ 315 h 470"/>
                <a:gd name="T82" fmla="*/ 233 w 303"/>
                <a:gd name="T83" fmla="*/ 28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470">
                  <a:moveTo>
                    <a:pt x="233" y="463"/>
                  </a:moveTo>
                  <a:cubicBezTo>
                    <a:pt x="233" y="414"/>
                    <a:pt x="233" y="414"/>
                    <a:pt x="233" y="414"/>
                  </a:cubicBezTo>
                  <a:cubicBezTo>
                    <a:pt x="232" y="414"/>
                    <a:pt x="232" y="414"/>
                    <a:pt x="232" y="414"/>
                  </a:cubicBezTo>
                  <a:cubicBezTo>
                    <a:pt x="226" y="422"/>
                    <a:pt x="221" y="430"/>
                    <a:pt x="214" y="437"/>
                  </a:cubicBezTo>
                  <a:cubicBezTo>
                    <a:pt x="207" y="444"/>
                    <a:pt x="200" y="450"/>
                    <a:pt x="192" y="455"/>
                  </a:cubicBezTo>
                  <a:cubicBezTo>
                    <a:pt x="183" y="459"/>
                    <a:pt x="174" y="463"/>
                    <a:pt x="163" y="466"/>
                  </a:cubicBezTo>
                  <a:cubicBezTo>
                    <a:pt x="153" y="469"/>
                    <a:pt x="142" y="470"/>
                    <a:pt x="129" y="470"/>
                  </a:cubicBezTo>
                  <a:cubicBezTo>
                    <a:pt x="111" y="470"/>
                    <a:pt x="93" y="467"/>
                    <a:pt x="78" y="460"/>
                  </a:cubicBezTo>
                  <a:cubicBezTo>
                    <a:pt x="62" y="453"/>
                    <a:pt x="48" y="443"/>
                    <a:pt x="37" y="430"/>
                  </a:cubicBezTo>
                  <a:cubicBezTo>
                    <a:pt x="25" y="417"/>
                    <a:pt x="16" y="401"/>
                    <a:pt x="9" y="381"/>
                  </a:cubicBezTo>
                  <a:cubicBezTo>
                    <a:pt x="3" y="362"/>
                    <a:pt x="0" y="339"/>
                    <a:pt x="0" y="314"/>
                  </a:cubicBezTo>
                  <a:cubicBezTo>
                    <a:pt x="0" y="288"/>
                    <a:pt x="3" y="264"/>
                    <a:pt x="10" y="243"/>
                  </a:cubicBezTo>
                  <a:cubicBezTo>
                    <a:pt x="17" y="222"/>
                    <a:pt x="26" y="204"/>
                    <a:pt x="39" y="189"/>
                  </a:cubicBezTo>
                  <a:cubicBezTo>
                    <a:pt x="51" y="174"/>
                    <a:pt x="66" y="162"/>
                    <a:pt x="84" y="154"/>
                  </a:cubicBezTo>
                  <a:cubicBezTo>
                    <a:pt x="102" y="146"/>
                    <a:pt x="121" y="142"/>
                    <a:pt x="143" y="142"/>
                  </a:cubicBezTo>
                  <a:cubicBezTo>
                    <a:pt x="154" y="142"/>
                    <a:pt x="164" y="144"/>
                    <a:pt x="173" y="146"/>
                  </a:cubicBezTo>
                  <a:cubicBezTo>
                    <a:pt x="182" y="148"/>
                    <a:pt x="190" y="151"/>
                    <a:pt x="198" y="156"/>
                  </a:cubicBezTo>
                  <a:cubicBezTo>
                    <a:pt x="205" y="160"/>
                    <a:pt x="211" y="165"/>
                    <a:pt x="217" y="170"/>
                  </a:cubicBezTo>
                  <a:cubicBezTo>
                    <a:pt x="223" y="176"/>
                    <a:pt x="228" y="182"/>
                    <a:pt x="232" y="189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3" y="463"/>
                    <a:pt x="303" y="463"/>
                    <a:pt x="303" y="463"/>
                  </a:cubicBezTo>
                  <a:lnTo>
                    <a:pt x="233" y="463"/>
                  </a:lnTo>
                  <a:close/>
                  <a:moveTo>
                    <a:pt x="233" y="280"/>
                  </a:moveTo>
                  <a:cubicBezTo>
                    <a:pt x="233" y="269"/>
                    <a:pt x="231" y="259"/>
                    <a:pt x="227" y="249"/>
                  </a:cubicBezTo>
                  <a:cubicBezTo>
                    <a:pt x="223" y="239"/>
                    <a:pt x="218" y="231"/>
                    <a:pt x="211" y="223"/>
                  </a:cubicBezTo>
                  <a:cubicBezTo>
                    <a:pt x="204" y="216"/>
                    <a:pt x="196" y="210"/>
                    <a:pt x="187" y="206"/>
                  </a:cubicBezTo>
                  <a:cubicBezTo>
                    <a:pt x="178" y="202"/>
                    <a:pt x="167" y="200"/>
                    <a:pt x="156" y="200"/>
                  </a:cubicBezTo>
                  <a:cubicBezTo>
                    <a:pt x="143" y="200"/>
                    <a:pt x="130" y="203"/>
                    <a:pt x="120" y="208"/>
                  </a:cubicBezTo>
                  <a:cubicBezTo>
                    <a:pt x="110" y="213"/>
                    <a:pt x="101" y="221"/>
                    <a:pt x="94" y="231"/>
                  </a:cubicBezTo>
                  <a:cubicBezTo>
                    <a:pt x="87" y="240"/>
                    <a:pt x="81" y="252"/>
                    <a:pt x="78" y="266"/>
                  </a:cubicBezTo>
                  <a:cubicBezTo>
                    <a:pt x="75" y="280"/>
                    <a:pt x="73" y="295"/>
                    <a:pt x="73" y="312"/>
                  </a:cubicBezTo>
                  <a:cubicBezTo>
                    <a:pt x="73" y="329"/>
                    <a:pt x="75" y="343"/>
                    <a:pt x="79" y="356"/>
                  </a:cubicBezTo>
                  <a:cubicBezTo>
                    <a:pt x="83" y="369"/>
                    <a:pt x="89" y="379"/>
                    <a:pt x="96" y="387"/>
                  </a:cubicBezTo>
                  <a:cubicBezTo>
                    <a:pt x="103" y="396"/>
                    <a:pt x="111" y="402"/>
                    <a:pt x="121" y="406"/>
                  </a:cubicBezTo>
                  <a:cubicBezTo>
                    <a:pt x="131" y="410"/>
                    <a:pt x="141" y="412"/>
                    <a:pt x="153" y="412"/>
                  </a:cubicBezTo>
                  <a:cubicBezTo>
                    <a:pt x="164" y="412"/>
                    <a:pt x="174" y="410"/>
                    <a:pt x="184" y="406"/>
                  </a:cubicBezTo>
                  <a:cubicBezTo>
                    <a:pt x="194" y="401"/>
                    <a:pt x="202" y="395"/>
                    <a:pt x="210" y="386"/>
                  </a:cubicBezTo>
                  <a:cubicBezTo>
                    <a:pt x="217" y="378"/>
                    <a:pt x="223" y="368"/>
                    <a:pt x="227" y="356"/>
                  </a:cubicBezTo>
                  <a:cubicBezTo>
                    <a:pt x="231" y="343"/>
                    <a:pt x="233" y="330"/>
                    <a:pt x="233" y="315"/>
                  </a:cubicBezTo>
                  <a:lnTo>
                    <a:pt x="233" y="28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286" y="4131"/>
              <a:ext cx="289" cy="104"/>
            </a:xfrm>
            <a:custGeom>
              <a:avLst/>
              <a:gdLst>
                <a:gd name="T0" fmla="*/ 246 w 289"/>
                <a:gd name="T1" fmla="*/ 104 h 104"/>
                <a:gd name="T2" fmla="*/ 0 w 289"/>
                <a:gd name="T3" fmla="*/ 104 h 104"/>
                <a:gd name="T4" fmla="*/ 42 w 289"/>
                <a:gd name="T5" fmla="*/ 0 h 104"/>
                <a:gd name="T6" fmla="*/ 289 w 289"/>
                <a:gd name="T7" fmla="*/ 0 h 104"/>
                <a:gd name="T8" fmla="*/ 246 w 2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246" y="104"/>
                  </a:moveTo>
                  <a:lnTo>
                    <a:pt x="0" y="104"/>
                  </a:lnTo>
                  <a:lnTo>
                    <a:pt x="42" y="0"/>
                  </a:lnTo>
                  <a:lnTo>
                    <a:pt x="289" y="0"/>
                  </a:lnTo>
                  <a:lnTo>
                    <a:pt x="246" y="10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 userDrawn="1"/>
          </p:nvSpPr>
          <p:spPr bwMode="auto">
            <a:xfrm>
              <a:off x="7342" y="4139"/>
              <a:ext cx="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T</a:t>
              </a:r>
              <a:endParaRPr lang="en-US" altLang="en-US" sz="1765" smtClean="0">
                <a:solidFill>
                  <a:srgbClr val="00BCF2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 userDrawn="1"/>
          </p:nvSpPr>
          <p:spPr bwMode="auto">
            <a:xfrm>
              <a:off x="7375" y="4139"/>
              <a:ext cx="9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dirty="0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OUR</a:t>
              </a:r>
              <a:endParaRPr lang="en-US" altLang="en-US" sz="1765" dirty="0" smtClean="0">
                <a:solidFill>
                  <a:srgbClr val="00BCF2"/>
                </a:solidFill>
              </a:endParaRPr>
            </a:p>
          </p:txBody>
        </p:sp>
      </p:grp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15562"/>
            <a:ext cx="11655078" cy="669927"/>
          </a:xfrm>
        </p:spPr>
        <p:txBody>
          <a:bodyPr/>
          <a:lstStyle>
            <a:lvl1pPr marL="0" indent="0">
              <a:buNone/>
              <a:defRPr sz="3529" baseline="0"/>
            </a:lvl1pPr>
          </a:lstStyle>
          <a:p>
            <a:pPr lvl="0"/>
            <a:r>
              <a:rPr lang="en-US" dirty="0" smtClean="0"/>
              <a:t>Click to enter subtitle</a:t>
            </a:r>
          </a:p>
        </p:txBody>
      </p:sp>
      <p:sp>
        <p:nvSpPr>
          <p:cNvPr id="28" name="Rectangle 27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57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48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8172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28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78422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67720"/>
            <a:ext cx="11637012" cy="92256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5328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0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459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6641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69239" y="23706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E6D71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Agenda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6E6D71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7360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6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45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14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 sub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0313555" y="6327230"/>
            <a:ext cx="1475366" cy="269276"/>
            <a:chOff x="6627" y="4065"/>
            <a:chExt cx="948" cy="173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27" y="4065"/>
              <a:ext cx="9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6664" y="4065"/>
              <a:ext cx="84" cy="171"/>
            </a:xfrm>
            <a:custGeom>
              <a:avLst/>
              <a:gdLst>
                <a:gd name="T0" fmla="*/ 15 w 84"/>
                <a:gd name="T1" fmla="*/ 171 h 171"/>
                <a:gd name="T2" fmla="*/ 0 w 84"/>
                <a:gd name="T3" fmla="*/ 171 h 171"/>
                <a:gd name="T4" fmla="*/ 69 w 84"/>
                <a:gd name="T5" fmla="*/ 0 h 171"/>
                <a:gd name="T6" fmla="*/ 84 w 84"/>
                <a:gd name="T7" fmla="*/ 0 h 171"/>
                <a:gd name="T8" fmla="*/ 15 w 8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71">
                  <a:moveTo>
                    <a:pt x="15" y="171"/>
                  </a:moveTo>
                  <a:lnTo>
                    <a:pt x="0" y="171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6627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7228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6883" y="4121"/>
              <a:ext cx="101" cy="117"/>
            </a:xfrm>
            <a:custGeom>
              <a:avLst/>
              <a:gdLst>
                <a:gd name="T0" fmla="*/ 207 w 278"/>
                <a:gd name="T1" fmla="*/ 312 h 319"/>
                <a:gd name="T2" fmla="*/ 207 w 278"/>
                <a:gd name="T3" fmla="*/ 265 h 319"/>
                <a:gd name="T4" fmla="*/ 206 w 278"/>
                <a:gd name="T5" fmla="*/ 265 h 319"/>
                <a:gd name="T6" fmla="*/ 190 w 278"/>
                <a:gd name="T7" fmla="*/ 286 h 319"/>
                <a:gd name="T8" fmla="*/ 169 w 278"/>
                <a:gd name="T9" fmla="*/ 303 h 319"/>
                <a:gd name="T10" fmla="*/ 142 w 278"/>
                <a:gd name="T11" fmla="*/ 315 h 319"/>
                <a:gd name="T12" fmla="*/ 111 w 278"/>
                <a:gd name="T13" fmla="*/ 319 h 319"/>
                <a:gd name="T14" fmla="*/ 28 w 278"/>
                <a:gd name="T15" fmla="*/ 287 h 319"/>
                <a:gd name="T16" fmla="*/ 0 w 278"/>
                <a:gd name="T17" fmla="*/ 189 h 319"/>
                <a:gd name="T18" fmla="*/ 0 w 278"/>
                <a:gd name="T19" fmla="*/ 0 h 319"/>
                <a:gd name="T20" fmla="*/ 71 w 278"/>
                <a:gd name="T21" fmla="*/ 0 h 319"/>
                <a:gd name="T22" fmla="*/ 71 w 278"/>
                <a:gd name="T23" fmla="*/ 180 h 319"/>
                <a:gd name="T24" fmla="*/ 76 w 278"/>
                <a:gd name="T25" fmla="*/ 218 h 319"/>
                <a:gd name="T26" fmla="*/ 89 w 278"/>
                <a:gd name="T27" fmla="*/ 243 h 319"/>
                <a:gd name="T28" fmla="*/ 110 w 278"/>
                <a:gd name="T29" fmla="*/ 257 h 319"/>
                <a:gd name="T30" fmla="*/ 136 w 278"/>
                <a:gd name="T31" fmla="*/ 262 h 319"/>
                <a:gd name="T32" fmla="*/ 163 w 278"/>
                <a:gd name="T33" fmla="*/ 256 h 319"/>
                <a:gd name="T34" fmla="*/ 186 w 278"/>
                <a:gd name="T35" fmla="*/ 241 h 319"/>
                <a:gd name="T36" fmla="*/ 201 w 278"/>
                <a:gd name="T37" fmla="*/ 215 h 319"/>
                <a:gd name="T38" fmla="*/ 207 w 278"/>
                <a:gd name="T39" fmla="*/ 180 h 319"/>
                <a:gd name="T40" fmla="*/ 207 w 278"/>
                <a:gd name="T41" fmla="*/ 0 h 319"/>
                <a:gd name="T42" fmla="*/ 278 w 278"/>
                <a:gd name="T43" fmla="*/ 0 h 319"/>
                <a:gd name="T44" fmla="*/ 278 w 278"/>
                <a:gd name="T45" fmla="*/ 312 h 319"/>
                <a:gd name="T46" fmla="*/ 207 w 278"/>
                <a:gd name="T47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8" h="319">
                  <a:moveTo>
                    <a:pt x="207" y="312"/>
                  </a:moveTo>
                  <a:cubicBezTo>
                    <a:pt x="207" y="265"/>
                    <a:pt x="207" y="265"/>
                    <a:pt x="207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1" y="272"/>
                    <a:pt x="196" y="279"/>
                    <a:pt x="190" y="286"/>
                  </a:cubicBezTo>
                  <a:cubicBezTo>
                    <a:pt x="184" y="293"/>
                    <a:pt x="177" y="298"/>
                    <a:pt x="169" y="303"/>
                  </a:cubicBezTo>
                  <a:cubicBezTo>
                    <a:pt x="161" y="308"/>
                    <a:pt x="152" y="312"/>
                    <a:pt x="142" y="315"/>
                  </a:cubicBezTo>
                  <a:cubicBezTo>
                    <a:pt x="133" y="318"/>
                    <a:pt x="122" y="319"/>
                    <a:pt x="111" y="319"/>
                  </a:cubicBezTo>
                  <a:cubicBezTo>
                    <a:pt x="75" y="319"/>
                    <a:pt x="48" y="308"/>
                    <a:pt x="28" y="287"/>
                  </a:cubicBezTo>
                  <a:cubicBezTo>
                    <a:pt x="9" y="265"/>
                    <a:pt x="0" y="232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1" y="195"/>
                    <a:pt x="72" y="208"/>
                    <a:pt x="76" y="218"/>
                  </a:cubicBezTo>
                  <a:cubicBezTo>
                    <a:pt x="79" y="228"/>
                    <a:pt x="83" y="237"/>
                    <a:pt x="89" y="243"/>
                  </a:cubicBezTo>
                  <a:cubicBezTo>
                    <a:pt x="95" y="250"/>
                    <a:pt x="102" y="254"/>
                    <a:pt x="110" y="257"/>
                  </a:cubicBezTo>
                  <a:cubicBezTo>
                    <a:pt x="118" y="260"/>
                    <a:pt x="126" y="262"/>
                    <a:pt x="136" y="262"/>
                  </a:cubicBezTo>
                  <a:cubicBezTo>
                    <a:pt x="146" y="262"/>
                    <a:pt x="155" y="260"/>
                    <a:pt x="163" y="256"/>
                  </a:cubicBezTo>
                  <a:cubicBezTo>
                    <a:pt x="172" y="253"/>
                    <a:pt x="179" y="248"/>
                    <a:pt x="186" y="241"/>
                  </a:cubicBezTo>
                  <a:cubicBezTo>
                    <a:pt x="192" y="234"/>
                    <a:pt x="197" y="225"/>
                    <a:pt x="201" y="215"/>
                  </a:cubicBezTo>
                  <a:cubicBezTo>
                    <a:pt x="205" y="205"/>
                    <a:pt x="207" y="193"/>
                    <a:pt x="207" y="18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12"/>
                    <a:pt x="278" y="312"/>
                    <a:pt x="278" y="312"/>
                  </a:cubicBezTo>
                  <a:lnTo>
                    <a:pt x="207" y="31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7008" y="4065"/>
              <a:ext cx="31" cy="30"/>
            </a:xfrm>
            <a:custGeom>
              <a:avLst/>
              <a:gdLst>
                <a:gd name="T0" fmla="*/ 86 w 86"/>
                <a:gd name="T1" fmla="*/ 42 h 82"/>
                <a:gd name="T2" fmla="*/ 83 w 86"/>
                <a:gd name="T3" fmla="*/ 57 h 82"/>
                <a:gd name="T4" fmla="*/ 74 w 86"/>
                <a:gd name="T5" fmla="*/ 70 h 82"/>
                <a:gd name="T6" fmla="*/ 60 w 86"/>
                <a:gd name="T7" fmla="*/ 79 h 82"/>
                <a:gd name="T8" fmla="*/ 43 w 86"/>
                <a:gd name="T9" fmla="*/ 82 h 82"/>
                <a:gd name="T10" fmla="*/ 25 w 86"/>
                <a:gd name="T11" fmla="*/ 79 h 82"/>
                <a:gd name="T12" fmla="*/ 12 w 86"/>
                <a:gd name="T13" fmla="*/ 70 h 82"/>
                <a:gd name="T14" fmla="*/ 3 w 86"/>
                <a:gd name="T15" fmla="*/ 57 h 82"/>
                <a:gd name="T16" fmla="*/ 0 w 86"/>
                <a:gd name="T17" fmla="*/ 42 h 82"/>
                <a:gd name="T18" fmla="*/ 3 w 86"/>
                <a:gd name="T19" fmla="*/ 25 h 82"/>
                <a:gd name="T20" fmla="*/ 12 w 86"/>
                <a:gd name="T21" fmla="*/ 12 h 82"/>
                <a:gd name="T22" fmla="*/ 26 w 86"/>
                <a:gd name="T23" fmla="*/ 3 h 82"/>
                <a:gd name="T24" fmla="*/ 43 w 86"/>
                <a:gd name="T25" fmla="*/ 0 h 82"/>
                <a:gd name="T26" fmla="*/ 60 w 86"/>
                <a:gd name="T27" fmla="*/ 3 h 82"/>
                <a:gd name="T28" fmla="*/ 73 w 86"/>
                <a:gd name="T29" fmla="*/ 12 h 82"/>
                <a:gd name="T30" fmla="*/ 82 w 86"/>
                <a:gd name="T31" fmla="*/ 25 h 82"/>
                <a:gd name="T32" fmla="*/ 86 w 86"/>
                <a:gd name="T33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2">
                  <a:moveTo>
                    <a:pt x="86" y="42"/>
                  </a:moveTo>
                  <a:cubicBezTo>
                    <a:pt x="86" y="47"/>
                    <a:pt x="85" y="52"/>
                    <a:pt x="83" y="57"/>
                  </a:cubicBezTo>
                  <a:cubicBezTo>
                    <a:pt x="80" y="62"/>
                    <a:pt x="77" y="67"/>
                    <a:pt x="74" y="70"/>
                  </a:cubicBezTo>
                  <a:cubicBezTo>
                    <a:pt x="70" y="74"/>
                    <a:pt x="65" y="77"/>
                    <a:pt x="60" y="79"/>
                  </a:cubicBezTo>
                  <a:cubicBezTo>
                    <a:pt x="55" y="81"/>
                    <a:pt x="49" y="82"/>
                    <a:pt x="43" y="82"/>
                  </a:cubicBezTo>
                  <a:cubicBezTo>
                    <a:pt x="36" y="82"/>
                    <a:pt x="31" y="81"/>
                    <a:pt x="25" y="79"/>
                  </a:cubicBezTo>
                  <a:cubicBezTo>
                    <a:pt x="20" y="77"/>
                    <a:pt x="16" y="74"/>
                    <a:pt x="12" y="70"/>
                  </a:cubicBezTo>
                  <a:cubicBezTo>
                    <a:pt x="8" y="67"/>
                    <a:pt x="5" y="62"/>
                    <a:pt x="3" y="57"/>
                  </a:cubicBezTo>
                  <a:cubicBezTo>
                    <a:pt x="1" y="52"/>
                    <a:pt x="0" y="47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3" y="0"/>
                  </a:cubicBezTo>
                  <a:cubicBezTo>
                    <a:pt x="49" y="0"/>
                    <a:pt x="54" y="1"/>
                    <a:pt x="60" y="3"/>
                  </a:cubicBezTo>
                  <a:cubicBezTo>
                    <a:pt x="65" y="5"/>
                    <a:pt x="69" y="8"/>
                    <a:pt x="73" y="12"/>
                  </a:cubicBezTo>
                  <a:cubicBezTo>
                    <a:pt x="77" y="16"/>
                    <a:pt x="80" y="20"/>
                    <a:pt x="82" y="25"/>
                  </a:cubicBezTo>
                  <a:cubicBezTo>
                    <a:pt x="85" y="30"/>
                    <a:pt x="86" y="36"/>
                    <a:pt x="86" y="42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 userDrawn="1"/>
          </p:nvSpPr>
          <p:spPr bwMode="auto">
            <a:xfrm>
              <a:off x="7010" y="4121"/>
              <a:ext cx="26" cy="11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 userDrawn="1"/>
          </p:nvSpPr>
          <p:spPr bwMode="auto">
            <a:xfrm>
              <a:off x="7061" y="4065"/>
              <a:ext cx="25" cy="1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6755" y="4065"/>
              <a:ext cx="113" cy="173"/>
            </a:xfrm>
            <a:custGeom>
              <a:avLst/>
              <a:gdLst>
                <a:gd name="T0" fmla="*/ 310 w 310"/>
                <a:gd name="T1" fmla="*/ 294 h 470"/>
                <a:gd name="T2" fmla="*/ 301 w 310"/>
                <a:gd name="T3" fmla="*/ 364 h 470"/>
                <a:gd name="T4" fmla="*/ 273 w 310"/>
                <a:gd name="T5" fmla="*/ 420 h 470"/>
                <a:gd name="T6" fmla="*/ 227 w 310"/>
                <a:gd name="T7" fmla="*/ 457 h 470"/>
                <a:gd name="T8" fmla="*/ 164 w 310"/>
                <a:gd name="T9" fmla="*/ 470 h 470"/>
                <a:gd name="T10" fmla="*/ 134 w 310"/>
                <a:gd name="T11" fmla="*/ 467 h 470"/>
                <a:gd name="T12" fmla="*/ 109 w 310"/>
                <a:gd name="T13" fmla="*/ 456 h 470"/>
                <a:gd name="T14" fmla="*/ 89 w 310"/>
                <a:gd name="T15" fmla="*/ 441 h 470"/>
                <a:gd name="T16" fmla="*/ 73 w 310"/>
                <a:gd name="T17" fmla="*/ 422 h 470"/>
                <a:gd name="T18" fmla="*/ 72 w 310"/>
                <a:gd name="T19" fmla="*/ 422 h 470"/>
                <a:gd name="T20" fmla="*/ 72 w 310"/>
                <a:gd name="T21" fmla="*/ 462 h 470"/>
                <a:gd name="T22" fmla="*/ 0 w 310"/>
                <a:gd name="T23" fmla="*/ 462 h 470"/>
                <a:gd name="T24" fmla="*/ 0 w 310"/>
                <a:gd name="T25" fmla="*/ 114 h 470"/>
                <a:gd name="T26" fmla="*/ 47 w 310"/>
                <a:gd name="T27" fmla="*/ 0 h 470"/>
                <a:gd name="T28" fmla="*/ 72 w 310"/>
                <a:gd name="T29" fmla="*/ 0 h 470"/>
                <a:gd name="T30" fmla="*/ 72 w 310"/>
                <a:gd name="T31" fmla="*/ 194 h 470"/>
                <a:gd name="T32" fmla="*/ 73 w 310"/>
                <a:gd name="T33" fmla="*/ 194 h 470"/>
                <a:gd name="T34" fmla="*/ 92 w 310"/>
                <a:gd name="T35" fmla="*/ 170 h 470"/>
                <a:gd name="T36" fmla="*/ 115 w 310"/>
                <a:gd name="T37" fmla="*/ 151 h 470"/>
                <a:gd name="T38" fmla="*/ 144 w 310"/>
                <a:gd name="T39" fmla="*/ 139 h 470"/>
                <a:gd name="T40" fmla="*/ 179 w 310"/>
                <a:gd name="T41" fmla="*/ 135 h 470"/>
                <a:gd name="T42" fmla="*/ 238 w 310"/>
                <a:gd name="T43" fmla="*/ 148 h 470"/>
                <a:gd name="T44" fmla="*/ 279 w 310"/>
                <a:gd name="T45" fmla="*/ 182 h 470"/>
                <a:gd name="T46" fmla="*/ 303 w 310"/>
                <a:gd name="T47" fmla="*/ 233 h 470"/>
                <a:gd name="T48" fmla="*/ 310 w 310"/>
                <a:gd name="T49" fmla="*/ 294 h 470"/>
                <a:gd name="T50" fmla="*/ 235 w 310"/>
                <a:gd name="T51" fmla="*/ 293 h 470"/>
                <a:gd name="T52" fmla="*/ 230 w 310"/>
                <a:gd name="T53" fmla="*/ 252 h 470"/>
                <a:gd name="T54" fmla="*/ 214 w 310"/>
                <a:gd name="T55" fmla="*/ 221 h 470"/>
                <a:gd name="T56" fmla="*/ 189 w 310"/>
                <a:gd name="T57" fmla="*/ 201 h 470"/>
                <a:gd name="T58" fmla="*/ 155 w 310"/>
                <a:gd name="T59" fmla="*/ 194 h 470"/>
                <a:gd name="T60" fmla="*/ 121 w 310"/>
                <a:gd name="T61" fmla="*/ 201 h 470"/>
                <a:gd name="T62" fmla="*/ 95 w 310"/>
                <a:gd name="T63" fmla="*/ 220 h 470"/>
                <a:gd name="T64" fmla="*/ 77 w 310"/>
                <a:gd name="T65" fmla="*/ 250 h 470"/>
                <a:gd name="T66" fmla="*/ 71 w 310"/>
                <a:gd name="T67" fmla="*/ 289 h 470"/>
                <a:gd name="T68" fmla="*/ 71 w 310"/>
                <a:gd name="T69" fmla="*/ 331 h 470"/>
                <a:gd name="T70" fmla="*/ 77 w 310"/>
                <a:gd name="T71" fmla="*/ 362 h 470"/>
                <a:gd name="T72" fmla="*/ 93 w 310"/>
                <a:gd name="T73" fmla="*/ 388 h 470"/>
                <a:gd name="T74" fmla="*/ 117 w 310"/>
                <a:gd name="T75" fmla="*/ 405 h 470"/>
                <a:gd name="T76" fmla="*/ 149 w 310"/>
                <a:gd name="T77" fmla="*/ 411 h 470"/>
                <a:gd name="T78" fmla="*/ 185 w 310"/>
                <a:gd name="T79" fmla="*/ 404 h 470"/>
                <a:gd name="T80" fmla="*/ 212 w 310"/>
                <a:gd name="T81" fmla="*/ 382 h 470"/>
                <a:gd name="T82" fmla="*/ 229 w 310"/>
                <a:gd name="T83" fmla="*/ 345 h 470"/>
                <a:gd name="T84" fmla="*/ 235 w 310"/>
                <a:gd name="T85" fmla="*/ 29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470">
                  <a:moveTo>
                    <a:pt x="310" y="294"/>
                  </a:moveTo>
                  <a:cubicBezTo>
                    <a:pt x="310" y="319"/>
                    <a:pt x="307" y="343"/>
                    <a:pt x="301" y="364"/>
                  </a:cubicBezTo>
                  <a:cubicBezTo>
                    <a:pt x="294" y="386"/>
                    <a:pt x="285" y="404"/>
                    <a:pt x="273" y="420"/>
                  </a:cubicBezTo>
                  <a:cubicBezTo>
                    <a:pt x="260" y="436"/>
                    <a:pt x="245" y="448"/>
                    <a:pt x="227" y="457"/>
                  </a:cubicBezTo>
                  <a:cubicBezTo>
                    <a:pt x="209" y="466"/>
                    <a:pt x="188" y="470"/>
                    <a:pt x="164" y="470"/>
                  </a:cubicBezTo>
                  <a:cubicBezTo>
                    <a:pt x="153" y="470"/>
                    <a:pt x="143" y="469"/>
                    <a:pt x="134" y="467"/>
                  </a:cubicBezTo>
                  <a:cubicBezTo>
                    <a:pt x="124" y="464"/>
                    <a:pt x="116" y="461"/>
                    <a:pt x="109" y="456"/>
                  </a:cubicBezTo>
                  <a:cubicBezTo>
                    <a:pt x="101" y="452"/>
                    <a:pt x="94" y="447"/>
                    <a:pt x="89" y="441"/>
                  </a:cubicBezTo>
                  <a:cubicBezTo>
                    <a:pt x="83" y="435"/>
                    <a:pt x="78" y="429"/>
                    <a:pt x="73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2" y="462"/>
                    <a:pt x="72" y="462"/>
                    <a:pt x="72" y="462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9" y="185"/>
                    <a:pt x="85" y="177"/>
                    <a:pt x="92" y="170"/>
                  </a:cubicBezTo>
                  <a:cubicBezTo>
                    <a:pt x="99" y="163"/>
                    <a:pt x="107" y="157"/>
                    <a:pt x="115" y="151"/>
                  </a:cubicBezTo>
                  <a:cubicBezTo>
                    <a:pt x="124" y="146"/>
                    <a:pt x="134" y="142"/>
                    <a:pt x="144" y="139"/>
                  </a:cubicBezTo>
                  <a:cubicBezTo>
                    <a:pt x="155" y="136"/>
                    <a:pt x="166" y="135"/>
                    <a:pt x="179" y="135"/>
                  </a:cubicBezTo>
                  <a:cubicBezTo>
                    <a:pt x="202" y="135"/>
                    <a:pt x="222" y="139"/>
                    <a:pt x="238" y="148"/>
                  </a:cubicBezTo>
                  <a:cubicBezTo>
                    <a:pt x="255" y="156"/>
                    <a:pt x="268" y="168"/>
                    <a:pt x="279" y="182"/>
                  </a:cubicBezTo>
                  <a:cubicBezTo>
                    <a:pt x="290" y="197"/>
                    <a:pt x="297" y="214"/>
                    <a:pt x="303" y="233"/>
                  </a:cubicBezTo>
                  <a:cubicBezTo>
                    <a:pt x="308" y="252"/>
                    <a:pt x="310" y="273"/>
                    <a:pt x="310" y="294"/>
                  </a:cubicBezTo>
                  <a:moveTo>
                    <a:pt x="235" y="293"/>
                  </a:moveTo>
                  <a:cubicBezTo>
                    <a:pt x="235" y="278"/>
                    <a:pt x="234" y="264"/>
                    <a:pt x="230" y="252"/>
                  </a:cubicBezTo>
                  <a:cubicBezTo>
                    <a:pt x="226" y="240"/>
                    <a:pt x="221" y="229"/>
                    <a:pt x="214" y="221"/>
                  </a:cubicBezTo>
                  <a:cubicBezTo>
                    <a:pt x="208" y="212"/>
                    <a:pt x="199" y="205"/>
                    <a:pt x="189" y="201"/>
                  </a:cubicBezTo>
                  <a:cubicBezTo>
                    <a:pt x="179" y="196"/>
                    <a:pt x="168" y="194"/>
                    <a:pt x="155" y="194"/>
                  </a:cubicBezTo>
                  <a:cubicBezTo>
                    <a:pt x="143" y="194"/>
                    <a:pt x="132" y="196"/>
                    <a:pt x="121" y="201"/>
                  </a:cubicBezTo>
                  <a:cubicBezTo>
                    <a:pt x="111" y="205"/>
                    <a:pt x="102" y="212"/>
                    <a:pt x="95" y="220"/>
                  </a:cubicBezTo>
                  <a:cubicBezTo>
                    <a:pt x="87" y="228"/>
                    <a:pt x="81" y="238"/>
                    <a:pt x="77" y="250"/>
                  </a:cubicBezTo>
                  <a:cubicBezTo>
                    <a:pt x="73" y="262"/>
                    <a:pt x="71" y="274"/>
                    <a:pt x="71" y="28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42"/>
                    <a:pt x="73" y="352"/>
                    <a:pt x="77" y="362"/>
                  </a:cubicBezTo>
                  <a:cubicBezTo>
                    <a:pt x="81" y="372"/>
                    <a:pt x="86" y="380"/>
                    <a:pt x="93" y="388"/>
                  </a:cubicBezTo>
                  <a:cubicBezTo>
                    <a:pt x="100" y="395"/>
                    <a:pt x="108" y="401"/>
                    <a:pt x="117" y="405"/>
                  </a:cubicBezTo>
                  <a:cubicBezTo>
                    <a:pt x="127" y="409"/>
                    <a:pt x="137" y="411"/>
                    <a:pt x="149" y="411"/>
                  </a:cubicBezTo>
                  <a:cubicBezTo>
                    <a:pt x="162" y="411"/>
                    <a:pt x="174" y="409"/>
                    <a:pt x="185" y="404"/>
                  </a:cubicBezTo>
                  <a:cubicBezTo>
                    <a:pt x="195" y="399"/>
                    <a:pt x="204" y="391"/>
                    <a:pt x="212" y="382"/>
                  </a:cubicBezTo>
                  <a:cubicBezTo>
                    <a:pt x="219" y="372"/>
                    <a:pt x="225" y="359"/>
                    <a:pt x="229" y="345"/>
                  </a:cubicBezTo>
                  <a:cubicBezTo>
                    <a:pt x="233" y="330"/>
                    <a:pt x="235" y="312"/>
                    <a:pt x="235" y="293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7105" y="4065"/>
              <a:ext cx="110" cy="173"/>
            </a:xfrm>
            <a:custGeom>
              <a:avLst/>
              <a:gdLst>
                <a:gd name="T0" fmla="*/ 233 w 303"/>
                <a:gd name="T1" fmla="*/ 463 h 470"/>
                <a:gd name="T2" fmla="*/ 233 w 303"/>
                <a:gd name="T3" fmla="*/ 414 h 470"/>
                <a:gd name="T4" fmla="*/ 232 w 303"/>
                <a:gd name="T5" fmla="*/ 414 h 470"/>
                <a:gd name="T6" fmla="*/ 214 w 303"/>
                <a:gd name="T7" fmla="*/ 437 h 470"/>
                <a:gd name="T8" fmla="*/ 192 w 303"/>
                <a:gd name="T9" fmla="*/ 455 h 470"/>
                <a:gd name="T10" fmla="*/ 163 w 303"/>
                <a:gd name="T11" fmla="*/ 466 h 470"/>
                <a:gd name="T12" fmla="*/ 129 w 303"/>
                <a:gd name="T13" fmla="*/ 470 h 470"/>
                <a:gd name="T14" fmla="*/ 78 w 303"/>
                <a:gd name="T15" fmla="*/ 460 h 470"/>
                <a:gd name="T16" fmla="*/ 37 w 303"/>
                <a:gd name="T17" fmla="*/ 430 h 470"/>
                <a:gd name="T18" fmla="*/ 9 w 303"/>
                <a:gd name="T19" fmla="*/ 381 h 470"/>
                <a:gd name="T20" fmla="*/ 0 w 303"/>
                <a:gd name="T21" fmla="*/ 314 h 470"/>
                <a:gd name="T22" fmla="*/ 10 w 303"/>
                <a:gd name="T23" fmla="*/ 243 h 470"/>
                <a:gd name="T24" fmla="*/ 39 w 303"/>
                <a:gd name="T25" fmla="*/ 189 h 470"/>
                <a:gd name="T26" fmla="*/ 84 w 303"/>
                <a:gd name="T27" fmla="*/ 154 h 470"/>
                <a:gd name="T28" fmla="*/ 143 w 303"/>
                <a:gd name="T29" fmla="*/ 142 h 470"/>
                <a:gd name="T30" fmla="*/ 173 w 303"/>
                <a:gd name="T31" fmla="*/ 146 h 470"/>
                <a:gd name="T32" fmla="*/ 198 w 303"/>
                <a:gd name="T33" fmla="*/ 156 h 470"/>
                <a:gd name="T34" fmla="*/ 217 w 303"/>
                <a:gd name="T35" fmla="*/ 170 h 470"/>
                <a:gd name="T36" fmla="*/ 232 w 303"/>
                <a:gd name="T37" fmla="*/ 189 h 470"/>
                <a:gd name="T38" fmla="*/ 233 w 303"/>
                <a:gd name="T39" fmla="*/ 189 h 470"/>
                <a:gd name="T40" fmla="*/ 233 w 303"/>
                <a:gd name="T41" fmla="*/ 0 h 470"/>
                <a:gd name="T42" fmla="*/ 303 w 303"/>
                <a:gd name="T43" fmla="*/ 0 h 470"/>
                <a:gd name="T44" fmla="*/ 303 w 303"/>
                <a:gd name="T45" fmla="*/ 463 h 470"/>
                <a:gd name="T46" fmla="*/ 233 w 303"/>
                <a:gd name="T47" fmla="*/ 463 h 470"/>
                <a:gd name="T48" fmla="*/ 233 w 303"/>
                <a:gd name="T49" fmla="*/ 280 h 470"/>
                <a:gd name="T50" fmla="*/ 227 w 303"/>
                <a:gd name="T51" fmla="*/ 249 h 470"/>
                <a:gd name="T52" fmla="*/ 211 w 303"/>
                <a:gd name="T53" fmla="*/ 223 h 470"/>
                <a:gd name="T54" fmla="*/ 187 w 303"/>
                <a:gd name="T55" fmla="*/ 206 h 470"/>
                <a:gd name="T56" fmla="*/ 156 w 303"/>
                <a:gd name="T57" fmla="*/ 200 h 470"/>
                <a:gd name="T58" fmla="*/ 120 w 303"/>
                <a:gd name="T59" fmla="*/ 208 h 470"/>
                <a:gd name="T60" fmla="*/ 94 w 303"/>
                <a:gd name="T61" fmla="*/ 231 h 470"/>
                <a:gd name="T62" fmla="*/ 78 w 303"/>
                <a:gd name="T63" fmla="*/ 266 h 470"/>
                <a:gd name="T64" fmla="*/ 73 w 303"/>
                <a:gd name="T65" fmla="*/ 312 h 470"/>
                <a:gd name="T66" fmla="*/ 79 w 303"/>
                <a:gd name="T67" fmla="*/ 356 h 470"/>
                <a:gd name="T68" fmla="*/ 96 w 303"/>
                <a:gd name="T69" fmla="*/ 387 h 470"/>
                <a:gd name="T70" fmla="*/ 121 w 303"/>
                <a:gd name="T71" fmla="*/ 406 h 470"/>
                <a:gd name="T72" fmla="*/ 153 w 303"/>
                <a:gd name="T73" fmla="*/ 412 h 470"/>
                <a:gd name="T74" fmla="*/ 184 w 303"/>
                <a:gd name="T75" fmla="*/ 406 h 470"/>
                <a:gd name="T76" fmla="*/ 210 w 303"/>
                <a:gd name="T77" fmla="*/ 386 h 470"/>
                <a:gd name="T78" fmla="*/ 227 w 303"/>
                <a:gd name="T79" fmla="*/ 356 h 470"/>
                <a:gd name="T80" fmla="*/ 233 w 303"/>
                <a:gd name="T81" fmla="*/ 315 h 470"/>
                <a:gd name="T82" fmla="*/ 233 w 303"/>
                <a:gd name="T83" fmla="*/ 28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470">
                  <a:moveTo>
                    <a:pt x="233" y="463"/>
                  </a:moveTo>
                  <a:cubicBezTo>
                    <a:pt x="233" y="414"/>
                    <a:pt x="233" y="414"/>
                    <a:pt x="233" y="414"/>
                  </a:cubicBezTo>
                  <a:cubicBezTo>
                    <a:pt x="232" y="414"/>
                    <a:pt x="232" y="414"/>
                    <a:pt x="232" y="414"/>
                  </a:cubicBezTo>
                  <a:cubicBezTo>
                    <a:pt x="226" y="422"/>
                    <a:pt x="221" y="430"/>
                    <a:pt x="214" y="437"/>
                  </a:cubicBezTo>
                  <a:cubicBezTo>
                    <a:pt x="207" y="444"/>
                    <a:pt x="200" y="450"/>
                    <a:pt x="192" y="455"/>
                  </a:cubicBezTo>
                  <a:cubicBezTo>
                    <a:pt x="183" y="459"/>
                    <a:pt x="174" y="463"/>
                    <a:pt x="163" y="466"/>
                  </a:cubicBezTo>
                  <a:cubicBezTo>
                    <a:pt x="153" y="469"/>
                    <a:pt x="142" y="470"/>
                    <a:pt x="129" y="470"/>
                  </a:cubicBezTo>
                  <a:cubicBezTo>
                    <a:pt x="111" y="470"/>
                    <a:pt x="93" y="467"/>
                    <a:pt x="78" y="460"/>
                  </a:cubicBezTo>
                  <a:cubicBezTo>
                    <a:pt x="62" y="453"/>
                    <a:pt x="48" y="443"/>
                    <a:pt x="37" y="430"/>
                  </a:cubicBezTo>
                  <a:cubicBezTo>
                    <a:pt x="25" y="417"/>
                    <a:pt x="16" y="401"/>
                    <a:pt x="9" y="381"/>
                  </a:cubicBezTo>
                  <a:cubicBezTo>
                    <a:pt x="3" y="362"/>
                    <a:pt x="0" y="339"/>
                    <a:pt x="0" y="314"/>
                  </a:cubicBezTo>
                  <a:cubicBezTo>
                    <a:pt x="0" y="288"/>
                    <a:pt x="3" y="264"/>
                    <a:pt x="10" y="243"/>
                  </a:cubicBezTo>
                  <a:cubicBezTo>
                    <a:pt x="17" y="222"/>
                    <a:pt x="26" y="204"/>
                    <a:pt x="39" y="189"/>
                  </a:cubicBezTo>
                  <a:cubicBezTo>
                    <a:pt x="51" y="174"/>
                    <a:pt x="66" y="162"/>
                    <a:pt x="84" y="154"/>
                  </a:cubicBezTo>
                  <a:cubicBezTo>
                    <a:pt x="102" y="146"/>
                    <a:pt x="121" y="142"/>
                    <a:pt x="143" y="142"/>
                  </a:cubicBezTo>
                  <a:cubicBezTo>
                    <a:pt x="154" y="142"/>
                    <a:pt x="164" y="144"/>
                    <a:pt x="173" y="146"/>
                  </a:cubicBezTo>
                  <a:cubicBezTo>
                    <a:pt x="182" y="148"/>
                    <a:pt x="190" y="151"/>
                    <a:pt x="198" y="156"/>
                  </a:cubicBezTo>
                  <a:cubicBezTo>
                    <a:pt x="205" y="160"/>
                    <a:pt x="211" y="165"/>
                    <a:pt x="217" y="170"/>
                  </a:cubicBezTo>
                  <a:cubicBezTo>
                    <a:pt x="223" y="176"/>
                    <a:pt x="228" y="182"/>
                    <a:pt x="232" y="189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3" y="463"/>
                    <a:pt x="303" y="463"/>
                    <a:pt x="303" y="463"/>
                  </a:cubicBezTo>
                  <a:lnTo>
                    <a:pt x="233" y="463"/>
                  </a:lnTo>
                  <a:close/>
                  <a:moveTo>
                    <a:pt x="233" y="280"/>
                  </a:moveTo>
                  <a:cubicBezTo>
                    <a:pt x="233" y="269"/>
                    <a:pt x="231" y="259"/>
                    <a:pt x="227" y="249"/>
                  </a:cubicBezTo>
                  <a:cubicBezTo>
                    <a:pt x="223" y="239"/>
                    <a:pt x="218" y="231"/>
                    <a:pt x="211" y="223"/>
                  </a:cubicBezTo>
                  <a:cubicBezTo>
                    <a:pt x="204" y="216"/>
                    <a:pt x="196" y="210"/>
                    <a:pt x="187" y="206"/>
                  </a:cubicBezTo>
                  <a:cubicBezTo>
                    <a:pt x="178" y="202"/>
                    <a:pt x="167" y="200"/>
                    <a:pt x="156" y="200"/>
                  </a:cubicBezTo>
                  <a:cubicBezTo>
                    <a:pt x="143" y="200"/>
                    <a:pt x="130" y="203"/>
                    <a:pt x="120" y="208"/>
                  </a:cubicBezTo>
                  <a:cubicBezTo>
                    <a:pt x="110" y="213"/>
                    <a:pt x="101" y="221"/>
                    <a:pt x="94" y="231"/>
                  </a:cubicBezTo>
                  <a:cubicBezTo>
                    <a:pt x="87" y="240"/>
                    <a:pt x="81" y="252"/>
                    <a:pt x="78" y="266"/>
                  </a:cubicBezTo>
                  <a:cubicBezTo>
                    <a:pt x="75" y="280"/>
                    <a:pt x="73" y="295"/>
                    <a:pt x="73" y="312"/>
                  </a:cubicBezTo>
                  <a:cubicBezTo>
                    <a:pt x="73" y="329"/>
                    <a:pt x="75" y="343"/>
                    <a:pt x="79" y="356"/>
                  </a:cubicBezTo>
                  <a:cubicBezTo>
                    <a:pt x="83" y="369"/>
                    <a:pt x="89" y="379"/>
                    <a:pt x="96" y="387"/>
                  </a:cubicBezTo>
                  <a:cubicBezTo>
                    <a:pt x="103" y="396"/>
                    <a:pt x="111" y="402"/>
                    <a:pt x="121" y="406"/>
                  </a:cubicBezTo>
                  <a:cubicBezTo>
                    <a:pt x="131" y="410"/>
                    <a:pt x="141" y="412"/>
                    <a:pt x="153" y="412"/>
                  </a:cubicBezTo>
                  <a:cubicBezTo>
                    <a:pt x="164" y="412"/>
                    <a:pt x="174" y="410"/>
                    <a:pt x="184" y="406"/>
                  </a:cubicBezTo>
                  <a:cubicBezTo>
                    <a:pt x="194" y="401"/>
                    <a:pt x="202" y="395"/>
                    <a:pt x="210" y="386"/>
                  </a:cubicBezTo>
                  <a:cubicBezTo>
                    <a:pt x="217" y="378"/>
                    <a:pt x="223" y="368"/>
                    <a:pt x="227" y="356"/>
                  </a:cubicBezTo>
                  <a:cubicBezTo>
                    <a:pt x="231" y="343"/>
                    <a:pt x="233" y="330"/>
                    <a:pt x="233" y="315"/>
                  </a:cubicBezTo>
                  <a:lnTo>
                    <a:pt x="233" y="28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286" y="4131"/>
              <a:ext cx="289" cy="104"/>
            </a:xfrm>
            <a:custGeom>
              <a:avLst/>
              <a:gdLst>
                <a:gd name="T0" fmla="*/ 246 w 289"/>
                <a:gd name="T1" fmla="*/ 104 h 104"/>
                <a:gd name="T2" fmla="*/ 0 w 289"/>
                <a:gd name="T3" fmla="*/ 104 h 104"/>
                <a:gd name="T4" fmla="*/ 42 w 289"/>
                <a:gd name="T5" fmla="*/ 0 h 104"/>
                <a:gd name="T6" fmla="*/ 289 w 289"/>
                <a:gd name="T7" fmla="*/ 0 h 104"/>
                <a:gd name="T8" fmla="*/ 246 w 2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246" y="104"/>
                  </a:moveTo>
                  <a:lnTo>
                    <a:pt x="0" y="104"/>
                  </a:lnTo>
                  <a:lnTo>
                    <a:pt x="42" y="0"/>
                  </a:lnTo>
                  <a:lnTo>
                    <a:pt x="289" y="0"/>
                  </a:lnTo>
                  <a:lnTo>
                    <a:pt x="246" y="10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 userDrawn="1"/>
          </p:nvSpPr>
          <p:spPr bwMode="auto">
            <a:xfrm>
              <a:off x="7342" y="4139"/>
              <a:ext cx="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T</a:t>
              </a:r>
              <a:endParaRPr lang="en-US" altLang="en-US" sz="1765" smtClean="0">
                <a:solidFill>
                  <a:srgbClr val="00BCF2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 userDrawn="1"/>
          </p:nvSpPr>
          <p:spPr bwMode="auto">
            <a:xfrm>
              <a:off x="7375" y="4139"/>
              <a:ext cx="9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dirty="0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OUR</a:t>
              </a:r>
              <a:endParaRPr lang="en-US" altLang="en-US" sz="1765" dirty="0" smtClean="0">
                <a:solidFill>
                  <a:srgbClr val="00BCF2"/>
                </a:solidFill>
              </a:endParaRPr>
            </a:p>
          </p:txBody>
        </p:sp>
      </p:grp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15562"/>
            <a:ext cx="11655078" cy="669927"/>
          </a:xfrm>
        </p:spPr>
        <p:txBody>
          <a:bodyPr/>
          <a:lstStyle>
            <a:lvl1pPr marL="0" indent="0">
              <a:buNone/>
              <a:defRPr sz="3529" baseline="0"/>
            </a:lvl1pPr>
          </a:lstStyle>
          <a:p>
            <a:pPr lvl="0"/>
            <a:r>
              <a:rPr lang="en-US" dirty="0" smtClean="0"/>
              <a:t>Click to enter subtitle</a:t>
            </a:r>
          </a:p>
        </p:txBody>
      </p:sp>
      <p:sp>
        <p:nvSpPr>
          <p:cNvPr id="28" name="Rectangle 27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39" y="2084173"/>
            <a:ext cx="11653523" cy="1931322"/>
          </a:xfrm>
        </p:spPr>
        <p:txBody>
          <a:bodyPr lIns="182880" tIns="146304" rIns="182880" bIns="146304"/>
          <a:lstStyle>
            <a:lvl1pPr marL="0" indent="0">
              <a:buNone/>
              <a:defRPr sz="2745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  <a:latin typeface="+mn-lt"/>
              </a:defRPr>
            </a:lvl1pPr>
            <a:lvl2pPr marL="277880" indent="-277880">
              <a:buClr>
                <a:schemeClr val="tx2"/>
              </a:buClr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2pPr>
            <a:lvl3pPr marL="519904" indent="-233060"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3pPr>
            <a:lvl4pPr marL="690217" indent="-161350">
              <a:buFont typeface="Wingdings" panose="05000000000000000000" pitchFamily="2" charset="2"/>
              <a:buChar char="§"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4pPr>
            <a:lvl5pPr marL="860531" indent="-179277">
              <a:buFont typeface="Wingdings" panose="05000000000000000000" pitchFamily="2" charset="2"/>
              <a:buChar char="§"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79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467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10158413" y="6378575"/>
            <a:ext cx="1639887" cy="323850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0:00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4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5826760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 marL="234950" indent="0">
              <a:buNone/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96000" y="1187620"/>
            <a:ext cx="60959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813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45194"/>
            <a:ext cx="9860672" cy="899665"/>
          </a:xfrm>
          <a:prstGeom prst="rect">
            <a:avLst/>
          </a:prstGeo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970770" y="5411531"/>
            <a:ext cx="3055567" cy="83288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32" y="5468838"/>
            <a:ext cx="775467" cy="7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81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001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37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8818" y="6233502"/>
            <a:ext cx="11654367" cy="332399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00" b="0">
                <a:solidFill>
                  <a:schemeClr val="tx1"/>
                </a:solidFill>
                <a:latin typeface="+mn-lt"/>
              </a:defRPr>
            </a:lvl1pPr>
            <a:lvl2pPr>
              <a:defRPr sz="800" b="0">
                <a:solidFill>
                  <a:schemeClr val="tx1"/>
                </a:solidFill>
              </a:defRPr>
            </a:lvl2pPr>
            <a:lvl3pPr>
              <a:defRPr sz="800" b="0">
                <a:solidFill>
                  <a:schemeClr val="tx1"/>
                </a:solidFill>
              </a:defRPr>
            </a:lvl3pPr>
            <a:lvl4pPr>
              <a:defRPr sz="800" b="0">
                <a:solidFill>
                  <a:schemeClr val="tx1"/>
                </a:solidFill>
              </a:defRPr>
            </a:lvl4pPr>
            <a:lvl5pPr>
              <a:defRPr sz="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6646070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070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8D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699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837" y="6289275"/>
            <a:ext cx="1343104" cy="2885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980725"/>
            <a:ext cx="10757099" cy="1320266"/>
          </a:xfrm>
          <a:noFill/>
        </p:spPr>
        <p:txBody>
          <a:bodyPr lIns="146304" tIns="91440" rIns="146304" bIns="91440" anchor="t" anchorCtr="0"/>
          <a:lstStyle>
            <a:lvl1pPr>
              <a:lnSpc>
                <a:spcPct val="100000"/>
              </a:lnSpc>
              <a:defRPr sz="5294" spc="-98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40" y="4303348"/>
            <a:ext cx="7171399" cy="226358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7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269239" y="440494"/>
            <a:ext cx="5330012" cy="1972656"/>
            <a:chOff x="1901" y="705"/>
            <a:chExt cx="4521" cy="167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01" y="705"/>
              <a:ext cx="4521" cy="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3718" y="705"/>
              <a:ext cx="2706" cy="1671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4094" y="1258"/>
              <a:ext cx="386" cy="560"/>
            </a:xfrm>
            <a:custGeom>
              <a:avLst/>
              <a:gdLst>
                <a:gd name="T0" fmla="*/ 386 w 386"/>
                <a:gd name="T1" fmla="*/ 59 h 560"/>
                <a:gd name="T2" fmla="*/ 225 w 386"/>
                <a:gd name="T3" fmla="*/ 59 h 560"/>
                <a:gd name="T4" fmla="*/ 225 w 386"/>
                <a:gd name="T5" fmla="*/ 560 h 560"/>
                <a:gd name="T6" fmla="*/ 161 w 386"/>
                <a:gd name="T7" fmla="*/ 560 h 560"/>
                <a:gd name="T8" fmla="*/ 161 w 386"/>
                <a:gd name="T9" fmla="*/ 59 h 560"/>
                <a:gd name="T10" fmla="*/ 0 w 386"/>
                <a:gd name="T11" fmla="*/ 59 h 560"/>
                <a:gd name="T12" fmla="*/ 0 w 386"/>
                <a:gd name="T13" fmla="*/ 0 h 560"/>
                <a:gd name="T14" fmla="*/ 386 w 386"/>
                <a:gd name="T15" fmla="*/ 0 h 560"/>
                <a:gd name="T16" fmla="*/ 386 w 386"/>
                <a:gd name="T17" fmla="*/ 59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6" h="560">
                  <a:moveTo>
                    <a:pt x="386" y="59"/>
                  </a:moveTo>
                  <a:lnTo>
                    <a:pt x="225" y="59"/>
                  </a:lnTo>
                  <a:lnTo>
                    <a:pt x="225" y="560"/>
                  </a:lnTo>
                  <a:lnTo>
                    <a:pt x="161" y="560"/>
                  </a:lnTo>
                  <a:lnTo>
                    <a:pt x="161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38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4496" y="1251"/>
              <a:ext cx="525" cy="576"/>
            </a:xfrm>
            <a:custGeom>
              <a:avLst/>
              <a:gdLst>
                <a:gd name="T0" fmla="*/ 110 w 222"/>
                <a:gd name="T1" fmla="*/ 243 h 243"/>
                <a:gd name="T2" fmla="*/ 30 w 222"/>
                <a:gd name="T3" fmla="*/ 210 h 243"/>
                <a:gd name="T4" fmla="*/ 0 w 222"/>
                <a:gd name="T5" fmla="*/ 124 h 243"/>
                <a:gd name="T6" fmla="*/ 30 w 222"/>
                <a:gd name="T7" fmla="*/ 33 h 243"/>
                <a:gd name="T8" fmla="*/ 114 w 222"/>
                <a:gd name="T9" fmla="*/ 0 h 243"/>
                <a:gd name="T10" fmla="*/ 192 w 222"/>
                <a:gd name="T11" fmla="*/ 32 h 243"/>
                <a:gd name="T12" fmla="*/ 222 w 222"/>
                <a:gd name="T13" fmla="*/ 118 h 243"/>
                <a:gd name="T14" fmla="*/ 192 w 222"/>
                <a:gd name="T15" fmla="*/ 209 h 243"/>
                <a:gd name="T16" fmla="*/ 110 w 222"/>
                <a:gd name="T17" fmla="*/ 243 h 243"/>
                <a:gd name="T18" fmla="*/ 112 w 222"/>
                <a:gd name="T19" fmla="*/ 24 h 243"/>
                <a:gd name="T20" fmla="*/ 52 w 222"/>
                <a:gd name="T21" fmla="*/ 51 h 243"/>
                <a:gd name="T22" fmla="*/ 28 w 222"/>
                <a:gd name="T23" fmla="*/ 121 h 243"/>
                <a:gd name="T24" fmla="*/ 51 w 222"/>
                <a:gd name="T25" fmla="*/ 191 h 243"/>
                <a:gd name="T26" fmla="*/ 110 w 222"/>
                <a:gd name="T27" fmla="*/ 218 h 243"/>
                <a:gd name="T28" fmla="*/ 171 w 222"/>
                <a:gd name="T29" fmla="*/ 193 h 243"/>
                <a:gd name="T30" fmla="*/ 193 w 222"/>
                <a:gd name="T31" fmla="*/ 122 h 243"/>
                <a:gd name="T32" fmla="*/ 172 w 222"/>
                <a:gd name="T33" fmla="*/ 50 h 243"/>
                <a:gd name="T34" fmla="*/ 112 w 222"/>
                <a:gd name="T35" fmla="*/ 2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43">
                  <a:moveTo>
                    <a:pt x="110" y="243"/>
                  </a:moveTo>
                  <a:cubicBezTo>
                    <a:pt x="76" y="243"/>
                    <a:pt x="50" y="232"/>
                    <a:pt x="30" y="210"/>
                  </a:cubicBezTo>
                  <a:cubicBezTo>
                    <a:pt x="10" y="188"/>
                    <a:pt x="0" y="159"/>
                    <a:pt x="0" y="124"/>
                  </a:cubicBezTo>
                  <a:cubicBezTo>
                    <a:pt x="0" y="86"/>
                    <a:pt x="10" y="56"/>
                    <a:pt x="30" y="33"/>
                  </a:cubicBezTo>
                  <a:cubicBezTo>
                    <a:pt x="51" y="11"/>
                    <a:pt x="79" y="0"/>
                    <a:pt x="114" y="0"/>
                  </a:cubicBezTo>
                  <a:cubicBezTo>
                    <a:pt x="146" y="0"/>
                    <a:pt x="172" y="10"/>
                    <a:pt x="192" y="32"/>
                  </a:cubicBezTo>
                  <a:cubicBezTo>
                    <a:pt x="212" y="54"/>
                    <a:pt x="222" y="83"/>
                    <a:pt x="222" y="118"/>
                  </a:cubicBezTo>
                  <a:cubicBezTo>
                    <a:pt x="222" y="157"/>
                    <a:pt x="212" y="187"/>
                    <a:pt x="192" y="209"/>
                  </a:cubicBezTo>
                  <a:cubicBezTo>
                    <a:pt x="171" y="232"/>
                    <a:pt x="144" y="243"/>
                    <a:pt x="110" y="243"/>
                  </a:cubicBezTo>
                  <a:close/>
                  <a:moveTo>
                    <a:pt x="112" y="24"/>
                  </a:moveTo>
                  <a:cubicBezTo>
                    <a:pt x="87" y="24"/>
                    <a:pt x="67" y="33"/>
                    <a:pt x="52" y="51"/>
                  </a:cubicBezTo>
                  <a:cubicBezTo>
                    <a:pt x="36" y="69"/>
                    <a:pt x="28" y="92"/>
                    <a:pt x="28" y="121"/>
                  </a:cubicBezTo>
                  <a:cubicBezTo>
                    <a:pt x="28" y="150"/>
                    <a:pt x="36" y="174"/>
                    <a:pt x="51" y="191"/>
                  </a:cubicBezTo>
                  <a:cubicBezTo>
                    <a:pt x="66" y="209"/>
                    <a:pt x="86" y="218"/>
                    <a:pt x="110" y="218"/>
                  </a:cubicBezTo>
                  <a:cubicBezTo>
                    <a:pt x="136" y="218"/>
                    <a:pt x="156" y="209"/>
                    <a:pt x="171" y="193"/>
                  </a:cubicBezTo>
                  <a:cubicBezTo>
                    <a:pt x="186" y="176"/>
                    <a:pt x="193" y="152"/>
                    <a:pt x="193" y="122"/>
                  </a:cubicBezTo>
                  <a:cubicBezTo>
                    <a:pt x="193" y="91"/>
                    <a:pt x="186" y="67"/>
                    <a:pt x="172" y="50"/>
                  </a:cubicBezTo>
                  <a:cubicBezTo>
                    <a:pt x="157" y="33"/>
                    <a:pt x="137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5123" y="1258"/>
              <a:ext cx="414" cy="569"/>
            </a:xfrm>
            <a:custGeom>
              <a:avLst/>
              <a:gdLst>
                <a:gd name="T0" fmla="*/ 175 w 175"/>
                <a:gd name="T1" fmla="*/ 141 h 240"/>
                <a:gd name="T2" fmla="*/ 86 w 175"/>
                <a:gd name="T3" fmla="*/ 240 h 240"/>
                <a:gd name="T4" fmla="*/ 0 w 175"/>
                <a:gd name="T5" fmla="*/ 144 h 240"/>
                <a:gd name="T6" fmla="*/ 0 w 175"/>
                <a:gd name="T7" fmla="*/ 0 h 240"/>
                <a:gd name="T8" fmla="*/ 28 w 175"/>
                <a:gd name="T9" fmla="*/ 0 h 240"/>
                <a:gd name="T10" fmla="*/ 28 w 175"/>
                <a:gd name="T11" fmla="*/ 143 h 240"/>
                <a:gd name="T12" fmla="*/ 89 w 175"/>
                <a:gd name="T13" fmla="*/ 215 h 240"/>
                <a:gd name="T14" fmla="*/ 148 w 175"/>
                <a:gd name="T15" fmla="*/ 145 h 240"/>
                <a:gd name="T16" fmla="*/ 148 w 175"/>
                <a:gd name="T17" fmla="*/ 0 h 240"/>
                <a:gd name="T18" fmla="*/ 175 w 175"/>
                <a:gd name="T19" fmla="*/ 0 h 240"/>
                <a:gd name="T20" fmla="*/ 175 w 175"/>
                <a:gd name="T21" fmla="*/ 14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240">
                  <a:moveTo>
                    <a:pt x="175" y="141"/>
                  </a:moveTo>
                  <a:cubicBezTo>
                    <a:pt x="175" y="207"/>
                    <a:pt x="146" y="240"/>
                    <a:pt x="86" y="240"/>
                  </a:cubicBezTo>
                  <a:cubicBezTo>
                    <a:pt x="29" y="240"/>
                    <a:pt x="0" y="208"/>
                    <a:pt x="0" y="1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28" y="191"/>
                    <a:pt x="48" y="215"/>
                    <a:pt x="89" y="215"/>
                  </a:cubicBezTo>
                  <a:cubicBezTo>
                    <a:pt x="128" y="215"/>
                    <a:pt x="148" y="192"/>
                    <a:pt x="148" y="14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175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5677" y="1258"/>
              <a:ext cx="400" cy="560"/>
            </a:xfrm>
            <a:custGeom>
              <a:avLst/>
              <a:gdLst>
                <a:gd name="T0" fmla="*/ 169 w 169"/>
                <a:gd name="T1" fmla="*/ 236 h 236"/>
                <a:gd name="T2" fmla="*/ 136 w 169"/>
                <a:gd name="T3" fmla="*/ 236 h 236"/>
                <a:gd name="T4" fmla="*/ 97 w 169"/>
                <a:gd name="T5" fmla="*/ 170 h 236"/>
                <a:gd name="T6" fmla="*/ 86 w 169"/>
                <a:gd name="T7" fmla="*/ 154 h 236"/>
                <a:gd name="T8" fmla="*/ 76 w 169"/>
                <a:gd name="T9" fmla="*/ 144 h 236"/>
                <a:gd name="T10" fmla="*/ 64 w 169"/>
                <a:gd name="T11" fmla="*/ 138 h 236"/>
                <a:gd name="T12" fmla="*/ 50 w 169"/>
                <a:gd name="T13" fmla="*/ 136 h 236"/>
                <a:gd name="T14" fmla="*/ 28 w 169"/>
                <a:gd name="T15" fmla="*/ 136 h 236"/>
                <a:gd name="T16" fmla="*/ 28 w 169"/>
                <a:gd name="T17" fmla="*/ 236 h 236"/>
                <a:gd name="T18" fmla="*/ 0 w 169"/>
                <a:gd name="T19" fmla="*/ 236 h 236"/>
                <a:gd name="T20" fmla="*/ 0 w 169"/>
                <a:gd name="T21" fmla="*/ 0 h 236"/>
                <a:gd name="T22" fmla="*/ 70 w 169"/>
                <a:gd name="T23" fmla="*/ 0 h 236"/>
                <a:gd name="T24" fmla="*/ 99 w 169"/>
                <a:gd name="T25" fmla="*/ 4 h 236"/>
                <a:gd name="T26" fmla="*/ 121 w 169"/>
                <a:gd name="T27" fmla="*/ 16 h 236"/>
                <a:gd name="T28" fmla="*/ 137 w 169"/>
                <a:gd name="T29" fmla="*/ 36 h 236"/>
                <a:gd name="T30" fmla="*/ 142 w 169"/>
                <a:gd name="T31" fmla="*/ 63 h 236"/>
                <a:gd name="T32" fmla="*/ 138 w 169"/>
                <a:gd name="T33" fmla="*/ 86 h 236"/>
                <a:gd name="T34" fmla="*/ 128 w 169"/>
                <a:gd name="T35" fmla="*/ 104 h 236"/>
                <a:gd name="T36" fmla="*/ 111 w 169"/>
                <a:gd name="T37" fmla="*/ 118 h 236"/>
                <a:gd name="T38" fmla="*/ 90 w 169"/>
                <a:gd name="T39" fmla="*/ 126 h 236"/>
                <a:gd name="T40" fmla="*/ 90 w 169"/>
                <a:gd name="T41" fmla="*/ 127 h 236"/>
                <a:gd name="T42" fmla="*/ 100 w 169"/>
                <a:gd name="T43" fmla="*/ 133 h 236"/>
                <a:gd name="T44" fmla="*/ 108 w 169"/>
                <a:gd name="T45" fmla="*/ 141 h 236"/>
                <a:gd name="T46" fmla="*/ 116 w 169"/>
                <a:gd name="T47" fmla="*/ 151 h 236"/>
                <a:gd name="T48" fmla="*/ 125 w 169"/>
                <a:gd name="T49" fmla="*/ 165 h 236"/>
                <a:gd name="T50" fmla="*/ 169 w 169"/>
                <a:gd name="T51" fmla="*/ 236 h 236"/>
                <a:gd name="T52" fmla="*/ 28 w 169"/>
                <a:gd name="T53" fmla="*/ 25 h 236"/>
                <a:gd name="T54" fmla="*/ 28 w 169"/>
                <a:gd name="T55" fmla="*/ 111 h 236"/>
                <a:gd name="T56" fmla="*/ 65 w 169"/>
                <a:gd name="T57" fmla="*/ 111 h 236"/>
                <a:gd name="T58" fmla="*/ 84 w 169"/>
                <a:gd name="T59" fmla="*/ 108 h 236"/>
                <a:gd name="T60" fmla="*/ 99 w 169"/>
                <a:gd name="T61" fmla="*/ 99 h 236"/>
                <a:gd name="T62" fmla="*/ 109 w 169"/>
                <a:gd name="T63" fmla="*/ 84 h 236"/>
                <a:gd name="T64" fmla="*/ 113 w 169"/>
                <a:gd name="T65" fmla="*/ 65 h 236"/>
                <a:gd name="T66" fmla="*/ 101 w 169"/>
                <a:gd name="T67" fmla="*/ 36 h 236"/>
                <a:gd name="T68" fmla="*/ 65 w 169"/>
                <a:gd name="T69" fmla="*/ 25 h 236"/>
                <a:gd name="T70" fmla="*/ 28 w 169"/>
                <a:gd name="T71" fmla="*/ 2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9" h="236">
                  <a:moveTo>
                    <a:pt x="169" y="236"/>
                  </a:moveTo>
                  <a:cubicBezTo>
                    <a:pt x="136" y="236"/>
                    <a:pt x="136" y="236"/>
                    <a:pt x="136" y="236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93" y="164"/>
                    <a:pt x="90" y="158"/>
                    <a:pt x="86" y="154"/>
                  </a:cubicBezTo>
                  <a:cubicBezTo>
                    <a:pt x="83" y="150"/>
                    <a:pt x="79" y="146"/>
                    <a:pt x="76" y="144"/>
                  </a:cubicBezTo>
                  <a:cubicBezTo>
                    <a:pt x="72" y="141"/>
                    <a:pt x="68" y="139"/>
                    <a:pt x="64" y="138"/>
                  </a:cubicBezTo>
                  <a:cubicBezTo>
                    <a:pt x="60" y="136"/>
                    <a:pt x="56" y="136"/>
                    <a:pt x="50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1" y="0"/>
                    <a:pt x="90" y="2"/>
                    <a:pt x="99" y="4"/>
                  </a:cubicBezTo>
                  <a:cubicBezTo>
                    <a:pt x="108" y="7"/>
                    <a:pt x="115" y="11"/>
                    <a:pt x="121" y="16"/>
                  </a:cubicBezTo>
                  <a:cubicBezTo>
                    <a:pt x="128" y="21"/>
                    <a:pt x="133" y="28"/>
                    <a:pt x="137" y="36"/>
                  </a:cubicBezTo>
                  <a:cubicBezTo>
                    <a:pt x="140" y="43"/>
                    <a:pt x="142" y="53"/>
                    <a:pt x="142" y="63"/>
                  </a:cubicBezTo>
                  <a:cubicBezTo>
                    <a:pt x="142" y="71"/>
                    <a:pt x="141" y="79"/>
                    <a:pt x="138" y="86"/>
                  </a:cubicBezTo>
                  <a:cubicBezTo>
                    <a:pt x="136" y="93"/>
                    <a:pt x="132" y="99"/>
                    <a:pt x="128" y="104"/>
                  </a:cubicBezTo>
                  <a:cubicBezTo>
                    <a:pt x="123" y="109"/>
                    <a:pt x="118" y="114"/>
                    <a:pt x="111" y="118"/>
                  </a:cubicBezTo>
                  <a:cubicBezTo>
                    <a:pt x="105" y="121"/>
                    <a:pt x="98" y="124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4" y="129"/>
                    <a:pt x="97" y="131"/>
                    <a:pt x="100" y="133"/>
                  </a:cubicBezTo>
                  <a:cubicBezTo>
                    <a:pt x="103" y="135"/>
                    <a:pt x="106" y="138"/>
                    <a:pt x="108" y="141"/>
                  </a:cubicBezTo>
                  <a:cubicBezTo>
                    <a:pt x="111" y="144"/>
                    <a:pt x="114" y="148"/>
                    <a:pt x="116" y="151"/>
                  </a:cubicBezTo>
                  <a:cubicBezTo>
                    <a:pt x="119" y="155"/>
                    <a:pt x="122" y="160"/>
                    <a:pt x="125" y="165"/>
                  </a:cubicBezTo>
                  <a:lnTo>
                    <a:pt x="169" y="236"/>
                  </a:lnTo>
                  <a:close/>
                  <a:moveTo>
                    <a:pt x="28" y="25"/>
                  </a:moveTo>
                  <a:cubicBezTo>
                    <a:pt x="28" y="111"/>
                    <a:pt x="28" y="111"/>
                    <a:pt x="28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72" y="111"/>
                    <a:pt x="78" y="110"/>
                    <a:pt x="84" y="108"/>
                  </a:cubicBezTo>
                  <a:cubicBezTo>
                    <a:pt x="90" y="106"/>
                    <a:pt x="95" y="103"/>
                    <a:pt x="99" y="99"/>
                  </a:cubicBezTo>
                  <a:cubicBezTo>
                    <a:pt x="104" y="95"/>
                    <a:pt x="107" y="90"/>
                    <a:pt x="109" y="84"/>
                  </a:cubicBezTo>
                  <a:cubicBezTo>
                    <a:pt x="112" y="79"/>
                    <a:pt x="113" y="72"/>
                    <a:pt x="113" y="65"/>
                  </a:cubicBezTo>
                  <a:cubicBezTo>
                    <a:pt x="113" y="53"/>
                    <a:pt x="109" y="43"/>
                    <a:pt x="101" y="36"/>
                  </a:cubicBezTo>
                  <a:cubicBezTo>
                    <a:pt x="93" y="29"/>
                    <a:pt x="81" y="25"/>
                    <a:pt x="65" y="25"/>
                  </a:cubicBezTo>
                  <a:lnTo>
                    <a:pt x="28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auto">
            <a:xfrm>
              <a:off x="1901" y="705"/>
              <a:ext cx="1666" cy="1671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2109" y="1016"/>
              <a:ext cx="516" cy="1032"/>
            </a:xfrm>
            <a:custGeom>
              <a:avLst/>
              <a:gdLst>
                <a:gd name="T0" fmla="*/ 92 w 516"/>
                <a:gd name="T1" fmla="*/ 1032 h 1032"/>
                <a:gd name="T2" fmla="*/ 0 w 516"/>
                <a:gd name="T3" fmla="*/ 1032 h 1032"/>
                <a:gd name="T4" fmla="*/ 424 w 516"/>
                <a:gd name="T5" fmla="*/ 0 h 1032"/>
                <a:gd name="T6" fmla="*/ 516 w 516"/>
                <a:gd name="T7" fmla="*/ 0 h 1032"/>
                <a:gd name="T8" fmla="*/ 92 w 516"/>
                <a:gd name="T9" fmla="*/ 1032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032">
                  <a:moveTo>
                    <a:pt x="92" y="1032"/>
                  </a:moveTo>
                  <a:lnTo>
                    <a:pt x="0" y="1032"/>
                  </a:lnTo>
                  <a:lnTo>
                    <a:pt x="424" y="0"/>
                  </a:lnTo>
                  <a:lnTo>
                    <a:pt x="516" y="0"/>
                  </a:lnTo>
                  <a:lnTo>
                    <a:pt x="92" y="10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2668" y="1016"/>
              <a:ext cx="690" cy="1049"/>
            </a:xfrm>
            <a:custGeom>
              <a:avLst/>
              <a:gdLst>
                <a:gd name="T0" fmla="*/ 292 w 292"/>
                <a:gd name="T1" fmla="*/ 277 h 442"/>
                <a:gd name="T2" fmla="*/ 283 w 292"/>
                <a:gd name="T3" fmla="*/ 342 h 442"/>
                <a:gd name="T4" fmla="*/ 257 w 292"/>
                <a:gd name="T5" fmla="*/ 395 h 442"/>
                <a:gd name="T6" fmla="*/ 213 w 292"/>
                <a:gd name="T7" fmla="*/ 430 h 442"/>
                <a:gd name="T8" fmla="*/ 154 w 292"/>
                <a:gd name="T9" fmla="*/ 442 h 442"/>
                <a:gd name="T10" fmla="*/ 126 w 292"/>
                <a:gd name="T11" fmla="*/ 439 h 442"/>
                <a:gd name="T12" fmla="*/ 102 w 292"/>
                <a:gd name="T13" fmla="*/ 429 h 442"/>
                <a:gd name="T14" fmla="*/ 84 w 292"/>
                <a:gd name="T15" fmla="*/ 415 h 442"/>
                <a:gd name="T16" fmla="*/ 69 w 292"/>
                <a:gd name="T17" fmla="*/ 397 h 442"/>
                <a:gd name="T18" fmla="*/ 68 w 292"/>
                <a:gd name="T19" fmla="*/ 397 h 442"/>
                <a:gd name="T20" fmla="*/ 68 w 292"/>
                <a:gd name="T21" fmla="*/ 435 h 442"/>
                <a:gd name="T22" fmla="*/ 0 w 292"/>
                <a:gd name="T23" fmla="*/ 435 h 442"/>
                <a:gd name="T24" fmla="*/ 0 w 292"/>
                <a:gd name="T25" fmla="*/ 107 h 442"/>
                <a:gd name="T26" fmla="*/ 44 w 292"/>
                <a:gd name="T27" fmla="*/ 0 h 442"/>
                <a:gd name="T28" fmla="*/ 68 w 292"/>
                <a:gd name="T29" fmla="*/ 0 h 442"/>
                <a:gd name="T30" fmla="*/ 68 w 292"/>
                <a:gd name="T31" fmla="*/ 182 h 442"/>
                <a:gd name="T32" fmla="*/ 69 w 292"/>
                <a:gd name="T33" fmla="*/ 182 h 442"/>
                <a:gd name="T34" fmla="*/ 87 w 292"/>
                <a:gd name="T35" fmla="*/ 160 h 442"/>
                <a:gd name="T36" fmla="*/ 109 w 292"/>
                <a:gd name="T37" fmla="*/ 142 h 442"/>
                <a:gd name="T38" fmla="*/ 136 w 292"/>
                <a:gd name="T39" fmla="*/ 131 h 442"/>
                <a:gd name="T40" fmla="*/ 169 w 292"/>
                <a:gd name="T41" fmla="*/ 127 h 442"/>
                <a:gd name="T42" fmla="*/ 224 w 292"/>
                <a:gd name="T43" fmla="*/ 139 h 442"/>
                <a:gd name="T44" fmla="*/ 263 w 292"/>
                <a:gd name="T45" fmla="*/ 171 h 442"/>
                <a:gd name="T46" fmla="*/ 285 w 292"/>
                <a:gd name="T47" fmla="*/ 219 h 442"/>
                <a:gd name="T48" fmla="*/ 292 w 292"/>
                <a:gd name="T49" fmla="*/ 277 h 442"/>
                <a:gd name="T50" fmla="*/ 222 w 292"/>
                <a:gd name="T51" fmla="*/ 275 h 442"/>
                <a:gd name="T52" fmla="*/ 217 w 292"/>
                <a:gd name="T53" fmla="*/ 237 h 442"/>
                <a:gd name="T54" fmla="*/ 202 w 292"/>
                <a:gd name="T55" fmla="*/ 207 h 442"/>
                <a:gd name="T56" fmla="*/ 178 w 292"/>
                <a:gd name="T57" fmla="*/ 189 h 442"/>
                <a:gd name="T58" fmla="*/ 146 w 292"/>
                <a:gd name="T59" fmla="*/ 182 h 442"/>
                <a:gd name="T60" fmla="*/ 114 w 292"/>
                <a:gd name="T61" fmla="*/ 189 h 442"/>
                <a:gd name="T62" fmla="*/ 89 w 292"/>
                <a:gd name="T63" fmla="*/ 207 h 442"/>
                <a:gd name="T64" fmla="*/ 73 w 292"/>
                <a:gd name="T65" fmla="*/ 235 h 442"/>
                <a:gd name="T66" fmla="*/ 67 w 292"/>
                <a:gd name="T67" fmla="*/ 271 h 442"/>
                <a:gd name="T68" fmla="*/ 67 w 292"/>
                <a:gd name="T69" fmla="*/ 311 h 442"/>
                <a:gd name="T70" fmla="*/ 73 w 292"/>
                <a:gd name="T71" fmla="*/ 341 h 442"/>
                <a:gd name="T72" fmla="*/ 88 w 292"/>
                <a:gd name="T73" fmla="*/ 365 h 442"/>
                <a:gd name="T74" fmla="*/ 111 w 292"/>
                <a:gd name="T75" fmla="*/ 381 h 442"/>
                <a:gd name="T76" fmla="*/ 140 w 292"/>
                <a:gd name="T77" fmla="*/ 387 h 442"/>
                <a:gd name="T78" fmla="*/ 174 w 292"/>
                <a:gd name="T79" fmla="*/ 380 h 442"/>
                <a:gd name="T80" fmla="*/ 200 w 292"/>
                <a:gd name="T81" fmla="*/ 359 h 442"/>
                <a:gd name="T82" fmla="*/ 216 w 292"/>
                <a:gd name="T83" fmla="*/ 324 h 442"/>
                <a:gd name="T84" fmla="*/ 222 w 292"/>
                <a:gd name="T85" fmla="*/ 27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2" h="442">
                  <a:moveTo>
                    <a:pt x="292" y="277"/>
                  </a:moveTo>
                  <a:cubicBezTo>
                    <a:pt x="292" y="300"/>
                    <a:pt x="289" y="322"/>
                    <a:pt x="283" y="342"/>
                  </a:cubicBezTo>
                  <a:cubicBezTo>
                    <a:pt x="277" y="363"/>
                    <a:pt x="268" y="380"/>
                    <a:pt x="257" y="395"/>
                  </a:cubicBezTo>
                  <a:cubicBezTo>
                    <a:pt x="245" y="410"/>
                    <a:pt x="231" y="421"/>
                    <a:pt x="213" y="430"/>
                  </a:cubicBezTo>
                  <a:cubicBezTo>
                    <a:pt x="196" y="438"/>
                    <a:pt x="177" y="442"/>
                    <a:pt x="154" y="442"/>
                  </a:cubicBezTo>
                  <a:cubicBezTo>
                    <a:pt x="144" y="442"/>
                    <a:pt x="135" y="441"/>
                    <a:pt x="126" y="439"/>
                  </a:cubicBezTo>
                  <a:cubicBezTo>
                    <a:pt x="117" y="436"/>
                    <a:pt x="109" y="433"/>
                    <a:pt x="102" y="429"/>
                  </a:cubicBezTo>
                  <a:cubicBezTo>
                    <a:pt x="95" y="425"/>
                    <a:pt x="89" y="420"/>
                    <a:pt x="84" y="415"/>
                  </a:cubicBezTo>
                  <a:cubicBezTo>
                    <a:pt x="78" y="409"/>
                    <a:pt x="73" y="403"/>
                    <a:pt x="69" y="397"/>
                  </a:cubicBezTo>
                  <a:cubicBezTo>
                    <a:pt x="68" y="397"/>
                    <a:pt x="68" y="397"/>
                    <a:pt x="68" y="397"/>
                  </a:cubicBezTo>
                  <a:cubicBezTo>
                    <a:pt x="68" y="435"/>
                    <a:pt x="68" y="435"/>
                    <a:pt x="68" y="435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74" y="174"/>
                    <a:pt x="80" y="167"/>
                    <a:pt x="87" y="160"/>
                  </a:cubicBezTo>
                  <a:cubicBezTo>
                    <a:pt x="93" y="153"/>
                    <a:pt x="101" y="147"/>
                    <a:pt x="109" y="142"/>
                  </a:cubicBezTo>
                  <a:cubicBezTo>
                    <a:pt x="117" y="137"/>
                    <a:pt x="126" y="134"/>
                    <a:pt x="136" y="131"/>
                  </a:cubicBezTo>
                  <a:cubicBezTo>
                    <a:pt x="146" y="128"/>
                    <a:pt x="157" y="127"/>
                    <a:pt x="169" y="127"/>
                  </a:cubicBezTo>
                  <a:cubicBezTo>
                    <a:pt x="190" y="127"/>
                    <a:pt x="209" y="131"/>
                    <a:pt x="224" y="139"/>
                  </a:cubicBezTo>
                  <a:cubicBezTo>
                    <a:pt x="240" y="147"/>
                    <a:pt x="253" y="158"/>
                    <a:pt x="263" y="171"/>
                  </a:cubicBezTo>
                  <a:cubicBezTo>
                    <a:pt x="273" y="185"/>
                    <a:pt x="280" y="201"/>
                    <a:pt x="285" y="219"/>
                  </a:cubicBezTo>
                  <a:cubicBezTo>
                    <a:pt x="290" y="237"/>
                    <a:pt x="292" y="256"/>
                    <a:pt x="292" y="277"/>
                  </a:cubicBezTo>
                  <a:moveTo>
                    <a:pt x="222" y="275"/>
                  </a:moveTo>
                  <a:cubicBezTo>
                    <a:pt x="222" y="261"/>
                    <a:pt x="220" y="248"/>
                    <a:pt x="217" y="237"/>
                  </a:cubicBezTo>
                  <a:cubicBezTo>
                    <a:pt x="213" y="225"/>
                    <a:pt x="208" y="215"/>
                    <a:pt x="202" y="207"/>
                  </a:cubicBezTo>
                  <a:cubicBezTo>
                    <a:pt x="195" y="199"/>
                    <a:pt x="188" y="193"/>
                    <a:pt x="178" y="189"/>
                  </a:cubicBezTo>
                  <a:cubicBezTo>
                    <a:pt x="169" y="184"/>
                    <a:pt x="158" y="182"/>
                    <a:pt x="146" y="182"/>
                  </a:cubicBezTo>
                  <a:cubicBezTo>
                    <a:pt x="135" y="182"/>
                    <a:pt x="124" y="184"/>
                    <a:pt x="114" y="189"/>
                  </a:cubicBezTo>
                  <a:cubicBezTo>
                    <a:pt x="105" y="193"/>
                    <a:pt x="96" y="199"/>
                    <a:pt x="89" y="207"/>
                  </a:cubicBezTo>
                  <a:cubicBezTo>
                    <a:pt x="82" y="215"/>
                    <a:pt x="77" y="224"/>
                    <a:pt x="73" y="235"/>
                  </a:cubicBezTo>
                  <a:cubicBezTo>
                    <a:pt x="69" y="246"/>
                    <a:pt x="67" y="258"/>
                    <a:pt x="67" y="271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7" y="321"/>
                    <a:pt x="69" y="331"/>
                    <a:pt x="73" y="341"/>
                  </a:cubicBezTo>
                  <a:cubicBezTo>
                    <a:pt x="76" y="350"/>
                    <a:pt x="81" y="358"/>
                    <a:pt x="88" y="365"/>
                  </a:cubicBezTo>
                  <a:cubicBezTo>
                    <a:pt x="94" y="371"/>
                    <a:pt x="102" y="377"/>
                    <a:pt x="111" y="381"/>
                  </a:cubicBezTo>
                  <a:cubicBezTo>
                    <a:pt x="120" y="385"/>
                    <a:pt x="129" y="387"/>
                    <a:pt x="140" y="387"/>
                  </a:cubicBezTo>
                  <a:cubicBezTo>
                    <a:pt x="152" y="387"/>
                    <a:pt x="164" y="384"/>
                    <a:pt x="174" y="380"/>
                  </a:cubicBezTo>
                  <a:cubicBezTo>
                    <a:pt x="184" y="375"/>
                    <a:pt x="193" y="368"/>
                    <a:pt x="200" y="359"/>
                  </a:cubicBezTo>
                  <a:cubicBezTo>
                    <a:pt x="207" y="350"/>
                    <a:pt x="212" y="338"/>
                    <a:pt x="216" y="324"/>
                  </a:cubicBezTo>
                  <a:cubicBezTo>
                    <a:pt x="220" y="310"/>
                    <a:pt x="222" y="294"/>
                    <a:pt x="222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22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69375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6" indent="0">
              <a:buNone/>
              <a:defRPr/>
            </a:lvl3pPr>
            <a:lvl4pPr marL="448151" indent="0">
              <a:buNone/>
              <a:defRPr/>
            </a:lvl4pPr>
            <a:lvl5pPr marL="672227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19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71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96492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5" y="6122089"/>
            <a:ext cx="1254995" cy="267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6" y="6073351"/>
            <a:ext cx="1434641" cy="3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87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 userDrawn="1"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 userDrawn="1"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 userDrawn="1"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 userDrawn="1"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 userDrawn="1"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 userDrawn="1"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224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00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96492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5" y="6122089"/>
            <a:ext cx="1254995" cy="267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6" y="6073351"/>
            <a:ext cx="1434641" cy="3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9352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86" y="6073351"/>
            <a:ext cx="1434641" cy="3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69239" y="6313235"/>
            <a:ext cx="542959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070C0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5249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69239" y="6313235"/>
            <a:ext cx="542959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070C0"/>
                </a:solidFill>
              </a:rPr>
              <a:t>MICROSOFT CONFIDENTIAL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0"/>
            <a:ext cx="125128" cy="6858000"/>
          </a:xfrm>
          <a:prstGeom prst="rect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42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_Accent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4066" y="1953628"/>
            <a:ext cx="7514819" cy="271637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accent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94067" y="4183527"/>
            <a:ext cx="9860674" cy="1793881"/>
          </a:xfrm>
          <a:noFill/>
        </p:spPr>
        <p:txBody>
          <a:bodyPr lIns="146304" tIns="91440" rIns="146304" bIns="91440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34064" y="2084621"/>
            <a:ext cx="1802167" cy="2511982"/>
            <a:chOff x="274638" y="0"/>
            <a:chExt cx="1254126" cy="1747838"/>
          </a:xfrm>
        </p:grpSpPr>
        <p:sp>
          <p:nvSpPr>
            <p:cNvPr id="33" name="Freeform 19"/>
            <p:cNvSpPr>
              <a:spLocks/>
            </p:cNvSpPr>
            <p:nvPr userDrawn="1"/>
          </p:nvSpPr>
          <p:spPr bwMode="auto">
            <a:xfrm>
              <a:off x="654051" y="0"/>
              <a:ext cx="874713" cy="1747838"/>
            </a:xfrm>
            <a:custGeom>
              <a:avLst/>
              <a:gdLst>
                <a:gd name="T0" fmla="*/ 0 w 551"/>
                <a:gd name="T1" fmla="*/ 1101 h 1101"/>
                <a:gd name="T2" fmla="*/ 97 w 551"/>
                <a:gd name="T3" fmla="*/ 1101 h 1101"/>
                <a:gd name="T4" fmla="*/ 551 w 551"/>
                <a:gd name="T5" fmla="*/ 0 h 1101"/>
                <a:gd name="T6" fmla="*/ 453 w 551"/>
                <a:gd name="T7" fmla="*/ 0 h 1101"/>
                <a:gd name="T8" fmla="*/ 0 w 551"/>
                <a:gd name="T9" fmla="*/ 11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101">
                  <a:moveTo>
                    <a:pt x="0" y="1101"/>
                  </a:moveTo>
                  <a:lnTo>
                    <a:pt x="97" y="1101"/>
                  </a:lnTo>
                  <a:lnTo>
                    <a:pt x="551" y="0"/>
                  </a:lnTo>
                  <a:lnTo>
                    <a:pt x="453" y="0"/>
                  </a:lnTo>
                  <a:lnTo>
                    <a:pt x="0" y="11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34" name="Freeform 20"/>
            <p:cNvSpPr>
              <a:spLocks/>
            </p:cNvSpPr>
            <p:nvPr userDrawn="1"/>
          </p:nvSpPr>
          <p:spPr bwMode="auto">
            <a:xfrm>
              <a:off x="274638" y="0"/>
              <a:ext cx="877888" cy="1747838"/>
            </a:xfrm>
            <a:custGeom>
              <a:avLst/>
              <a:gdLst>
                <a:gd name="T0" fmla="*/ 456 w 553"/>
                <a:gd name="T1" fmla="*/ 0 h 1101"/>
                <a:gd name="T2" fmla="*/ 0 w 553"/>
                <a:gd name="T3" fmla="*/ 1101 h 1101"/>
                <a:gd name="T4" fmla="*/ 98 w 553"/>
                <a:gd name="T5" fmla="*/ 1101 h 1101"/>
                <a:gd name="T6" fmla="*/ 553 w 553"/>
                <a:gd name="T7" fmla="*/ 0 h 1101"/>
                <a:gd name="T8" fmla="*/ 456 w 553"/>
                <a:gd name="T9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101">
                  <a:moveTo>
                    <a:pt x="456" y="0"/>
                  </a:moveTo>
                  <a:lnTo>
                    <a:pt x="0" y="1101"/>
                  </a:lnTo>
                  <a:lnTo>
                    <a:pt x="98" y="1101"/>
                  </a:lnTo>
                  <a:lnTo>
                    <a:pt x="553" y="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3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69239" y="6313235"/>
            <a:ext cx="542959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070C0"/>
                </a:solidFill>
              </a:rPr>
              <a:t>MICROSOFT CONFIDENTIAL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0"/>
            <a:ext cx="125128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12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269239" y="6313235"/>
            <a:ext cx="542959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070C0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7240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86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24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149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92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6493776"/>
            <a:ext cx="4114839" cy="364224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Microsoft Confidential I Windows 10 Consumer Storybook v1.0_June 26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449812" y="6493776"/>
            <a:ext cx="2742188" cy="364224"/>
          </a:xfrm>
          <a:prstGeom prst="rect">
            <a:avLst/>
          </a:prstGeom>
        </p:spPr>
        <p:txBody>
          <a:bodyPr/>
          <a:lstStyle/>
          <a:p>
            <a:fld id="{6503E857-4F15-4ECA-BD4D-D22AAAB9E67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847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&amp; 2-color Non-bullet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735173"/>
            <a:ext cx="11655840" cy="899665"/>
          </a:xfrm>
        </p:spPr>
        <p:txBody>
          <a:bodyPr/>
          <a:lstStyle>
            <a:lvl1pPr>
              <a:defRPr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637454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291069"/>
            <a:ext cx="4165705" cy="425495"/>
          </a:xfrm>
        </p:spPr>
        <p:txBody>
          <a:bodyPr lIns="182880" rIns="182880"/>
          <a:lstStyle>
            <a:lvl1pPr marL="0" indent="0">
              <a:buNone/>
              <a:defRPr lang="en-US" sz="1765" kern="1200" spc="-98" baseline="0" dirty="0" smtClean="0"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8963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493776"/>
            <a:ext cx="4114839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l">
              <a:defRPr sz="98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Microsoft Confidential I Windows 10 Consumer Storybook v1.0_June 26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9812" y="6493776"/>
            <a:ext cx="2742188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r">
              <a:defRPr sz="980">
                <a:solidFill>
                  <a:schemeClr val="bg1"/>
                </a:solidFill>
              </a:defRPr>
            </a:lvl1pPr>
          </a:lstStyle>
          <a:p>
            <a:fld id="{6503E857-4F15-4ECA-BD4D-D22AAAB9E67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983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735173"/>
            <a:ext cx="11655840" cy="8996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640690"/>
            <a:ext cx="5620584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43638" y="1640690"/>
            <a:ext cx="5879124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69239" y="291069"/>
            <a:ext cx="4165705" cy="425495"/>
          </a:xfrm>
        </p:spPr>
        <p:txBody>
          <a:bodyPr lIns="182880" rIns="182880"/>
          <a:lstStyle>
            <a:lvl1pPr marL="0" indent="0">
              <a:buNone/>
              <a:defRPr lang="en-US" sz="1765" kern="1200" spc="-98" baseline="0" dirty="0" smtClean="0">
                <a:gradFill>
                  <a:gsLst>
                    <a:gs pos="5556">
                      <a:schemeClr val="tx2"/>
                    </a:gs>
                    <a:gs pos="27000">
                      <a:schemeClr val="tx2"/>
                    </a:gs>
                  </a:gsLst>
                  <a:lin ang="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8963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493776"/>
            <a:ext cx="4114839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l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505050">
                    <a:tint val="75000"/>
                  </a:srgbClr>
                </a:solidFill>
              </a:rPr>
              <a:t>Microsoft Confidential I Windows 10 Consumer Storybook v1.0_June 26</a:t>
            </a:r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9812" y="6493776"/>
            <a:ext cx="2742188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3E857-4F15-4ECA-BD4D-D22AAAB9E67A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752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735173"/>
            <a:ext cx="11655840" cy="8996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637454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291069"/>
            <a:ext cx="4165705" cy="425495"/>
          </a:xfrm>
        </p:spPr>
        <p:txBody>
          <a:bodyPr lIns="182880" rIns="182880"/>
          <a:lstStyle>
            <a:lvl1pPr marL="0" indent="0">
              <a:buNone/>
              <a:defRPr lang="en-US" sz="1765" kern="1200" spc="-98" baseline="0" dirty="0" smtClean="0">
                <a:gradFill>
                  <a:gsLst>
                    <a:gs pos="5556">
                      <a:schemeClr val="tx2"/>
                    </a:gs>
                    <a:gs pos="27000">
                      <a:schemeClr val="tx2"/>
                    </a:gs>
                  </a:gsLst>
                  <a:lin ang="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8963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493776"/>
            <a:ext cx="4114839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l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505050">
                    <a:tint val="75000"/>
                  </a:srgbClr>
                </a:solidFill>
              </a:rPr>
              <a:t>Microsoft Confidential I Windows 10 Consumer Storybook v1.0_June 26</a:t>
            </a:r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9812" y="6493776"/>
            <a:ext cx="2742188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3E857-4F15-4ECA-BD4D-D22AAAB9E67A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412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_Accent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4066" y="1953628"/>
            <a:ext cx="7514819" cy="271637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94067" y="4183527"/>
            <a:ext cx="9860674" cy="1793881"/>
          </a:xfrm>
          <a:noFill/>
        </p:spPr>
        <p:txBody>
          <a:bodyPr lIns="146304" tIns="91440" rIns="146304" bIns="91440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34064" y="2084621"/>
            <a:ext cx="1802167" cy="2511982"/>
            <a:chOff x="274638" y="0"/>
            <a:chExt cx="1254126" cy="1747838"/>
          </a:xfrm>
          <a:solidFill>
            <a:schemeClr val="bg1"/>
          </a:solidFill>
        </p:grpSpPr>
        <p:sp>
          <p:nvSpPr>
            <p:cNvPr id="33" name="Freeform 19"/>
            <p:cNvSpPr>
              <a:spLocks/>
            </p:cNvSpPr>
            <p:nvPr userDrawn="1"/>
          </p:nvSpPr>
          <p:spPr bwMode="auto">
            <a:xfrm>
              <a:off x="654051" y="0"/>
              <a:ext cx="874713" cy="1747838"/>
            </a:xfrm>
            <a:custGeom>
              <a:avLst/>
              <a:gdLst>
                <a:gd name="T0" fmla="*/ 0 w 551"/>
                <a:gd name="T1" fmla="*/ 1101 h 1101"/>
                <a:gd name="T2" fmla="*/ 97 w 551"/>
                <a:gd name="T3" fmla="*/ 1101 h 1101"/>
                <a:gd name="T4" fmla="*/ 551 w 551"/>
                <a:gd name="T5" fmla="*/ 0 h 1101"/>
                <a:gd name="T6" fmla="*/ 453 w 551"/>
                <a:gd name="T7" fmla="*/ 0 h 1101"/>
                <a:gd name="T8" fmla="*/ 0 w 551"/>
                <a:gd name="T9" fmla="*/ 11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101">
                  <a:moveTo>
                    <a:pt x="0" y="1101"/>
                  </a:moveTo>
                  <a:lnTo>
                    <a:pt x="97" y="1101"/>
                  </a:lnTo>
                  <a:lnTo>
                    <a:pt x="551" y="0"/>
                  </a:lnTo>
                  <a:lnTo>
                    <a:pt x="453" y="0"/>
                  </a:lnTo>
                  <a:lnTo>
                    <a:pt x="0" y="11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34" name="Freeform 20"/>
            <p:cNvSpPr>
              <a:spLocks/>
            </p:cNvSpPr>
            <p:nvPr userDrawn="1"/>
          </p:nvSpPr>
          <p:spPr bwMode="auto">
            <a:xfrm>
              <a:off x="274638" y="0"/>
              <a:ext cx="877888" cy="1747838"/>
            </a:xfrm>
            <a:custGeom>
              <a:avLst/>
              <a:gdLst>
                <a:gd name="T0" fmla="*/ 456 w 553"/>
                <a:gd name="T1" fmla="*/ 0 h 1101"/>
                <a:gd name="T2" fmla="*/ 0 w 553"/>
                <a:gd name="T3" fmla="*/ 1101 h 1101"/>
                <a:gd name="T4" fmla="*/ 98 w 553"/>
                <a:gd name="T5" fmla="*/ 1101 h 1101"/>
                <a:gd name="T6" fmla="*/ 553 w 553"/>
                <a:gd name="T7" fmla="*/ 0 h 1101"/>
                <a:gd name="T8" fmla="*/ 456 w 553"/>
                <a:gd name="T9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101">
                  <a:moveTo>
                    <a:pt x="456" y="0"/>
                  </a:moveTo>
                  <a:lnTo>
                    <a:pt x="0" y="1101"/>
                  </a:lnTo>
                  <a:lnTo>
                    <a:pt x="98" y="1101"/>
                  </a:lnTo>
                  <a:lnTo>
                    <a:pt x="553" y="0"/>
                  </a:lnTo>
                  <a:lnTo>
                    <a:pt x="4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24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9" y="2425050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13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90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89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6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38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81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3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72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3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1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9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9" y="4207040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5192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3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1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Announcing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94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accent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7634" y="2666550"/>
            <a:ext cx="12818875" cy="1796217"/>
          </a:xfrm>
          <a:noFill/>
        </p:spPr>
        <p:txBody>
          <a:bodyPr tIns="91440" bIns="91440" anchor="t" anchorCtr="0"/>
          <a:lstStyle>
            <a:lvl1pPr>
              <a:defRPr sz="941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77" y="2915308"/>
            <a:ext cx="897489" cy="8976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45296" y="-706281"/>
            <a:ext cx="12282593" cy="1730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0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3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52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3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22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3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8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3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83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3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32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70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631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70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39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70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97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70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147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978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" y="2915309"/>
            <a:ext cx="898023" cy="897615"/>
            <a:chOff x="2519" y="2231"/>
            <a:chExt cx="1673" cy="167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519" y="2231"/>
              <a:ext cx="1673" cy="1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519" y="2231"/>
              <a:ext cx="1671" cy="16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2728" y="2542"/>
              <a:ext cx="517" cy="1031"/>
            </a:xfrm>
            <a:custGeom>
              <a:avLst/>
              <a:gdLst>
                <a:gd name="T0" fmla="*/ 92 w 517"/>
                <a:gd name="T1" fmla="*/ 1031 h 1031"/>
                <a:gd name="T2" fmla="*/ 0 w 517"/>
                <a:gd name="T3" fmla="*/ 1031 h 1031"/>
                <a:gd name="T4" fmla="*/ 425 w 517"/>
                <a:gd name="T5" fmla="*/ 0 h 1031"/>
                <a:gd name="T6" fmla="*/ 517 w 517"/>
                <a:gd name="T7" fmla="*/ 0 h 1031"/>
                <a:gd name="T8" fmla="*/ 92 w 517"/>
                <a:gd name="T9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1031">
                  <a:moveTo>
                    <a:pt x="92" y="1031"/>
                  </a:moveTo>
                  <a:lnTo>
                    <a:pt x="0" y="1031"/>
                  </a:lnTo>
                  <a:lnTo>
                    <a:pt x="425" y="0"/>
                  </a:lnTo>
                  <a:lnTo>
                    <a:pt x="517" y="0"/>
                  </a:lnTo>
                  <a:lnTo>
                    <a:pt x="92" y="10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3288" y="2542"/>
              <a:ext cx="693" cy="1048"/>
            </a:xfrm>
            <a:custGeom>
              <a:avLst/>
              <a:gdLst>
                <a:gd name="T0" fmla="*/ 292 w 292"/>
                <a:gd name="T1" fmla="*/ 276 h 442"/>
                <a:gd name="T2" fmla="*/ 283 w 292"/>
                <a:gd name="T3" fmla="*/ 342 h 442"/>
                <a:gd name="T4" fmla="*/ 257 w 292"/>
                <a:gd name="T5" fmla="*/ 395 h 442"/>
                <a:gd name="T6" fmla="*/ 213 w 292"/>
                <a:gd name="T7" fmla="*/ 430 h 442"/>
                <a:gd name="T8" fmla="*/ 154 w 292"/>
                <a:gd name="T9" fmla="*/ 442 h 442"/>
                <a:gd name="T10" fmla="*/ 126 w 292"/>
                <a:gd name="T11" fmla="*/ 439 h 442"/>
                <a:gd name="T12" fmla="*/ 102 w 292"/>
                <a:gd name="T13" fmla="*/ 429 h 442"/>
                <a:gd name="T14" fmla="*/ 84 w 292"/>
                <a:gd name="T15" fmla="*/ 415 h 442"/>
                <a:gd name="T16" fmla="*/ 69 w 292"/>
                <a:gd name="T17" fmla="*/ 397 h 442"/>
                <a:gd name="T18" fmla="*/ 68 w 292"/>
                <a:gd name="T19" fmla="*/ 397 h 442"/>
                <a:gd name="T20" fmla="*/ 68 w 292"/>
                <a:gd name="T21" fmla="*/ 435 h 442"/>
                <a:gd name="T22" fmla="*/ 0 w 292"/>
                <a:gd name="T23" fmla="*/ 435 h 442"/>
                <a:gd name="T24" fmla="*/ 0 w 292"/>
                <a:gd name="T25" fmla="*/ 107 h 442"/>
                <a:gd name="T26" fmla="*/ 44 w 292"/>
                <a:gd name="T27" fmla="*/ 0 h 442"/>
                <a:gd name="T28" fmla="*/ 68 w 292"/>
                <a:gd name="T29" fmla="*/ 0 h 442"/>
                <a:gd name="T30" fmla="*/ 68 w 292"/>
                <a:gd name="T31" fmla="*/ 182 h 442"/>
                <a:gd name="T32" fmla="*/ 69 w 292"/>
                <a:gd name="T33" fmla="*/ 182 h 442"/>
                <a:gd name="T34" fmla="*/ 87 w 292"/>
                <a:gd name="T35" fmla="*/ 160 h 442"/>
                <a:gd name="T36" fmla="*/ 109 w 292"/>
                <a:gd name="T37" fmla="*/ 142 h 442"/>
                <a:gd name="T38" fmla="*/ 136 w 292"/>
                <a:gd name="T39" fmla="*/ 131 h 442"/>
                <a:gd name="T40" fmla="*/ 169 w 292"/>
                <a:gd name="T41" fmla="*/ 127 h 442"/>
                <a:gd name="T42" fmla="*/ 224 w 292"/>
                <a:gd name="T43" fmla="*/ 139 h 442"/>
                <a:gd name="T44" fmla="*/ 263 w 292"/>
                <a:gd name="T45" fmla="*/ 171 h 442"/>
                <a:gd name="T46" fmla="*/ 285 w 292"/>
                <a:gd name="T47" fmla="*/ 219 h 442"/>
                <a:gd name="T48" fmla="*/ 292 w 292"/>
                <a:gd name="T49" fmla="*/ 276 h 442"/>
                <a:gd name="T50" fmla="*/ 222 w 292"/>
                <a:gd name="T51" fmla="*/ 275 h 442"/>
                <a:gd name="T52" fmla="*/ 217 w 292"/>
                <a:gd name="T53" fmla="*/ 237 h 442"/>
                <a:gd name="T54" fmla="*/ 202 w 292"/>
                <a:gd name="T55" fmla="*/ 207 h 442"/>
                <a:gd name="T56" fmla="*/ 178 w 292"/>
                <a:gd name="T57" fmla="*/ 189 h 442"/>
                <a:gd name="T58" fmla="*/ 146 w 292"/>
                <a:gd name="T59" fmla="*/ 182 h 442"/>
                <a:gd name="T60" fmla="*/ 114 w 292"/>
                <a:gd name="T61" fmla="*/ 189 h 442"/>
                <a:gd name="T62" fmla="*/ 89 w 292"/>
                <a:gd name="T63" fmla="*/ 207 h 442"/>
                <a:gd name="T64" fmla="*/ 73 w 292"/>
                <a:gd name="T65" fmla="*/ 235 h 442"/>
                <a:gd name="T66" fmla="*/ 67 w 292"/>
                <a:gd name="T67" fmla="*/ 271 h 442"/>
                <a:gd name="T68" fmla="*/ 67 w 292"/>
                <a:gd name="T69" fmla="*/ 311 h 442"/>
                <a:gd name="T70" fmla="*/ 73 w 292"/>
                <a:gd name="T71" fmla="*/ 340 h 442"/>
                <a:gd name="T72" fmla="*/ 88 w 292"/>
                <a:gd name="T73" fmla="*/ 364 h 442"/>
                <a:gd name="T74" fmla="*/ 111 w 292"/>
                <a:gd name="T75" fmla="*/ 381 h 442"/>
                <a:gd name="T76" fmla="*/ 140 w 292"/>
                <a:gd name="T77" fmla="*/ 387 h 442"/>
                <a:gd name="T78" fmla="*/ 174 w 292"/>
                <a:gd name="T79" fmla="*/ 379 h 442"/>
                <a:gd name="T80" fmla="*/ 200 w 292"/>
                <a:gd name="T81" fmla="*/ 359 h 442"/>
                <a:gd name="T82" fmla="*/ 216 w 292"/>
                <a:gd name="T83" fmla="*/ 324 h 442"/>
                <a:gd name="T84" fmla="*/ 222 w 292"/>
                <a:gd name="T85" fmla="*/ 27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2" h="442">
                  <a:moveTo>
                    <a:pt x="292" y="276"/>
                  </a:moveTo>
                  <a:cubicBezTo>
                    <a:pt x="292" y="300"/>
                    <a:pt x="289" y="322"/>
                    <a:pt x="283" y="342"/>
                  </a:cubicBezTo>
                  <a:cubicBezTo>
                    <a:pt x="277" y="363"/>
                    <a:pt x="268" y="380"/>
                    <a:pt x="257" y="395"/>
                  </a:cubicBezTo>
                  <a:cubicBezTo>
                    <a:pt x="245" y="410"/>
                    <a:pt x="231" y="421"/>
                    <a:pt x="213" y="430"/>
                  </a:cubicBezTo>
                  <a:cubicBezTo>
                    <a:pt x="196" y="438"/>
                    <a:pt x="177" y="442"/>
                    <a:pt x="154" y="442"/>
                  </a:cubicBezTo>
                  <a:cubicBezTo>
                    <a:pt x="144" y="442"/>
                    <a:pt x="135" y="441"/>
                    <a:pt x="126" y="439"/>
                  </a:cubicBezTo>
                  <a:cubicBezTo>
                    <a:pt x="117" y="436"/>
                    <a:pt x="109" y="433"/>
                    <a:pt x="102" y="429"/>
                  </a:cubicBezTo>
                  <a:cubicBezTo>
                    <a:pt x="95" y="425"/>
                    <a:pt x="89" y="420"/>
                    <a:pt x="84" y="415"/>
                  </a:cubicBezTo>
                  <a:cubicBezTo>
                    <a:pt x="78" y="409"/>
                    <a:pt x="73" y="403"/>
                    <a:pt x="69" y="397"/>
                  </a:cubicBezTo>
                  <a:cubicBezTo>
                    <a:pt x="68" y="397"/>
                    <a:pt x="68" y="397"/>
                    <a:pt x="68" y="397"/>
                  </a:cubicBezTo>
                  <a:cubicBezTo>
                    <a:pt x="68" y="435"/>
                    <a:pt x="68" y="435"/>
                    <a:pt x="68" y="435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74" y="174"/>
                    <a:pt x="80" y="166"/>
                    <a:pt x="87" y="160"/>
                  </a:cubicBezTo>
                  <a:cubicBezTo>
                    <a:pt x="93" y="153"/>
                    <a:pt x="101" y="147"/>
                    <a:pt x="109" y="142"/>
                  </a:cubicBezTo>
                  <a:cubicBezTo>
                    <a:pt x="117" y="137"/>
                    <a:pt x="126" y="134"/>
                    <a:pt x="136" y="131"/>
                  </a:cubicBezTo>
                  <a:cubicBezTo>
                    <a:pt x="146" y="128"/>
                    <a:pt x="157" y="127"/>
                    <a:pt x="169" y="127"/>
                  </a:cubicBezTo>
                  <a:cubicBezTo>
                    <a:pt x="190" y="127"/>
                    <a:pt x="209" y="131"/>
                    <a:pt x="224" y="139"/>
                  </a:cubicBezTo>
                  <a:cubicBezTo>
                    <a:pt x="240" y="147"/>
                    <a:pt x="253" y="158"/>
                    <a:pt x="263" y="171"/>
                  </a:cubicBezTo>
                  <a:cubicBezTo>
                    <a:pt x="273" y="185"/>
                    <a:pt x="280" y="201"/>
                    <a:pt x="285" y="219"/>
                  </a:cubicBezTo>
                  <a:cubicBezTo>
                    <a:pt x="290" y="237"/>
                    <a:pt x="292" y="256"/>
                    <a:pt x="292" y="276"/>
                  </a:cubicBezTo>
                  <a:moveTo>
                    <a:pt x="222" y="275"/>
                  </a:moveTo>
                  <a:cubicBezTo>
                    <a:pt x="222" y="261"/>
                    <a:pt x="220" y="248"/>
                    <a:pt x="217" y="237"/>
                  </a:cubicBezTo>
                  <a:cubicBezTo>
                    <a:pt x="213" y="225"/>
                    <a:pt x="208" y="215"/>
                    <a:pt x="202" y="207"/>
                  </a:cubicBezTo>
                  <a:cubicBezTo>
                    <a:pt x="195" y="199"/>
                    <a:pt x="188" y="193"/>
                    <a:pt x="178" y="189"/>
                  </a:cubicBezTo>
                  <a:cubicBezTo>
                    <a:pt x="169" y="184"/>
                    <a:pt x="158" y="182"/>
                    <a:pt x="146" y="182"/>
                  </a:cubicBezTo>
                  <a:cubicBezTo>
                    <a:pt x="135" y="182"/>
                    <a:pt x="124" y="184"/>
                    <a:pt x="114" y="189"/>
                  </a:cubicBezTo>
                  <a:cubicBezTo>
                    <a:pt x="105" y="193"/>
                    <a:pt x="96" y="199"/>
                    <a:pt x="89" y="207"/>
                  </a:cubicBezTo>
                  <a:cubicBezTo>
                    <a:pt x="82" y="215"/>
                    <a:pt x="77" y="224"/>
                    <a:pt x="73" y="235"/>
                  </a:cubicBezTo>
                  <a:cubicBezTo>
                    <a:pt x="69" y="246"/>
                    <a:pt x="67" y="258"/>
                    <a:pt x="67" y="271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7" y="321"/>
                    <a:pt x="69" y="331"/>
                    <a:pt x="73" y="340"/>
                  </a:cubicBezTo>
                  <a:cubicBezTo>
                    <a:pt x="76" y="350"/>
                    <a:pt x="81" y="358"/>
                    <a:pt x="88" y="364"/>
                  </a:cubicBezTo>
                  <a:cubicBezTo>
                    <a:pt x="94" y="371"/>
                    <a:pt x="102" y="377"/>
                    <a:pt x="111" y="381"/>
                  </a:cubicBezTo>
                  <a:cubicBezTo>
                    <a:pt x="120" y="385"/>
                    <a:pt x="129" y="387"/>
                    <a:pt x="140" y="387"/>
                  </a:cubicBezTo>
                  <a:cubicBezTo>
                    <a:pt x="152" y="387"/>
                    <a:pt x="164" y="384"/>
                    <a:pt x="174" y="379"/>
                  </a:cubicBezTo>
                  <a:cubicBezTo>
                    <a:pt x="184" y="375"/>
                    <a:pt x="193" y="368"/>
                    <a:pt x="200" y="359"/>
                  </a:cubicBezTo>
                  <a:cubicBezTo>
                    <a:pt x="207" y="349"/>
                    <a:pt x="212" y="338"/>
                    <a:pt x="216" y="324"/>
                  </a:cubicBezTo>
                  <a:cubicBezTo>
                    <a:pt x="220" y="310"/>
                    <a:pt x="222" y="294"/>
                    <a:pt x="222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7634" y="2666550"/>
            <a:ext cx="12818875" cy="1796217"/>
          </a:xfrm>
          <a:noFill/>
        </p:spPr>
        <p:txBody>
          <a:bodyPr tIns="91440" bIns="91440" anchor="t" anchorCtr="0"/>
          <a:lstStyle>
            <a:lvl1pPr>
              <a:defRPr sz="9411" spc="-98" baseline="0">
                <a:gradFill>
                  <a:gsLst>
                    <a:gs pos="100000">
                      <a:schemeClr val="accent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-45296" y="-706281"/>
            <a:ext cx="12282593" cy="1730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39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392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860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681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71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87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36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2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192"/>
            <a:fld id="{9AAD0FE5-47C4-46FC-B421-E2D3ED8258F4}" type="datetimeFigureOut">
              <a:rPr lang="en-US">
                <a:solidFill>
                  <a:srgbClr val="FFFFFF"/>
                </a:solidFill>
              </a:rPr>
              <a:pPr defTabSz="914192"/>
              <a:t>9/11/2015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192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192"/>
            <a:fld id="{7F4BE8D0-8C10-430C-83AF-D2FA413D68AB}" type="slidenum">
              <a:rPr lang="en-US">
                <a:solidFill>
                  <a:srgbClr val="FFFFFF"/>
                </a:solidFill>
              </a:rPr>
              <a:pPr defTabSz="914192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112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15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557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763530"/>
          </a:xfrm>
          <a:prstGeom prst="rect">
            <a:avLst/>
          </a:prstGeo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tile tx="-190500" ty="0" sx="75000" sy="75000" flip="none" algn="tl"/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74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19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61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13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27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616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200034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Announcing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9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4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99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71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245" y="1423774"/>
            <a:ext cx="11653523" cy="1931322"/>
          </a:xfrm>
        </p:spPr>
        <p:txBody>
          <a:bodyPr lIns="182880" tIns="146304" rIns="182880" bIns="146304"/>
          <a:lstStyle>
            <a:lvl1pPr marL="0" indent="0">
              <a:buNone/>
              <a:defRPr sz="2745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  <a:latin typeface="+mn-lt"/>
              </a:defRPr>
            </a:lvl1pPr>
            <a:lvl2pPr marL="277880" indent="-277880">
              <a:buClr>
                <a:schemeClr val="tx1"/>
              </a:buClr>
              <a:buFont typeface="Wingdings" panose="05000000000000000000" pitchFamily="2" charset="2"/>
              <a:buChar char="§"/>
              <a:defRPr lang="en-US" sz="1961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19904" indent="-233060"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3pPr>
            <a:lvl4pPr marL="690217" indent="-161350">
              <a:buFont typeface="Wingdings" panose="05000000000000000000" pitchFamily="2" charset="2"/>
              <a:buChar char="§"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4pPr>
            <a:lvl5pPr marL="860531" indent="-179277">
              <a:buFont typeface="Wingdings" panose="05000000000000000000" pitchFamily="2" charset="2"/>
              <a:buChar char="§"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19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07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69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826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338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3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5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762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650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134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20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427366"/>
            <a:ext cx="5378548" cy="1931322"/>
          </a:xfrm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-336145">
              <a:buNone/>
              <a:defRPr lang="en-US" sz="1961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22988" indent="-336145"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08989" indent="-280121">
              <a:buNone/>
              <a:defRPr lang="en-US" sz="1765" kern="1200" spc="0" baseline="0" dirty="0" smtClean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61374" indent="-280121"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427366"/>
            <a:ext cx="5378548" cy="1931322"/>
          </a:xfrm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-336145">
              <a:buNone/>
              <a:defRPr lang="en-US" sz="1961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22988" indent="-336145"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08989" indent="-280121">
              <a:buNone/>
              <a:defRPr lang="en-US" sz="1765" kern="1200" spc="0" baseline="0" dirty="0" smtClean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61374" indent="-280121"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0313555" y="6327230"/>
            <a:ext cx="1475366" cy="269276"/>
            <a:chOff x="6627" y="4065"/>
            <a:chExt cx="948" cy="173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27" y="4065"/>
              <a:ext cx="9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6664" y="4065"/>
              <a:ext cx="84" cy="171"/>
            </a:xfrm>
            <a:custGeom>
              <a:avLst/>
              <a:gdLst>
                <a:gd name="T0" fmla="*/ 15 w 84"/>
                <a:gd name="T1" fmla="*/ 171 h 171"/>
                <a:gd name="T2" fmla="*/ 0 w 84"/>
                <a:gd name="T3" fmla="*/ 171 h 171"/>
                <a:gd name="T4" fmla="*/ 69 w 84"/>
                <a:gd name="T5" fmla="*/ 0 h 171"/>
                <a:gd name="T6" fmla="*/ 84 w 84"/>
                <a:gd name="T7" fmla="*/ 0 h 171"/>
                <a:gd name="T8" fmla="*/ 15 w 8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71">
                  <a:moveTo>
                    <a:pt x="15" y="171"/>
                  </a:moveTo>
                  <a:lnTo>
                    <a:pt x="0" y="171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6627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7228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6883" y="4121"/>
              <a:ext cx="101" cy="117"/>
            </a:xfrm>
            <a:custGeom>
              <a:avLst/>
              <a:gdLst>
                <a:gd name="T0" fmla="*/ 207 w 278"/>
                <a:gd name="T1" fmla="*/ 312 h 319"/>
                <a:gd name="T2" fmla="*/ 207 w 278"/>
                <a:gd name="T3" fmla="*/ 265 h 319"/>
                <a:gd name="T4" fmla="*/ 206 w 278"/>
                <a:gd name="T5" fmla="*/ 265 h 319"/>
                <a:gd name="T6" fmla="*/ 190 w 278"/>
                <a:gd name="T7" fmla="*/ 286 h 319"/>
                <a:gd name="T8" fmla="*/ 169 w 278"/>
                <a:gd name="T9" fmla="*/ 303 h 319"/>
                <a:gd name="T10" fmla="*/ 142 w 278"/>
                <a:gd name="T11" fmla="*/ 315 h 319"/>
                <a:gd name="T12" fmla="*/ 111 w 278"/>
                <a:gd name="T13" fmla="*/ 319 h 319"/>
                <a:gd name="T14" fmla="*/ 28 w 278"/>
                <a:gd name="T15" fmla="*/ 287 h 319"/>
                <a:gd name="T16" fmla="*/ 0 w 278"/>
                <a:gd name="T17" fmla="*/ 189 h 319"/>
                <a:gd name="T18" fmla="*/ 0 w 278"/>
                <a:gd name="T19" fmla="*/ 0 h 319"/>
                <a:gd name="T20" fmla="*/ 71 w 278"/>
                <a:gd name="T21" fmla="*/ 0 h 319"/>
                <a:gd name="T22" fmla="*/ 71 w 278"/>
                <a:gd name="T23" fmla="*/ 180 h 319"/>
                <a:gd name="T24" fmla="*/ 76 w 278"/>
                <a:gd name="T25" fmla="*/ 218 h 319"/>
                <a:gd name="T26" fmla="*/ 89 w 278"/>
                <a:gd name="T27" fmla="*/ 243 h 319"/>
                <a:gd name="T28" fmla="*/ 110 w 278"/>
                <a:gd name="T29" fmla="*/ 257 h 319"/>
                <a:gd name="T30" fmla="*/ 136 w 278"/>
                <a:gd name="T31" fmla="*/ 262 h 319"/>
                <a:gd name="T32" fmla="*/ 163 w 278"/>
                <a:gd name="T33" fmla="*/ 256 h 319"/>
                <a:gd name="T34" fmla="*/ 186 w 278"/>
                <a:gd name="T35" fmla="*/ 241 h 319"/>
                <a:gd name="T36" fmla="*/ 201 w 278"/>
                <a:gd name="T37" fmla="*/ 215 h 319"/>
                <a:gd name="T38" fmla="*/ 207 w 278"/>
                <a:gd name="T39" fmla="*/ 180 h 319"/>
                <a:gd name="T40" fmla="*/ 207 w 278"/>
                <a:gd name="T41" fmla="*/ 0 h 319"/>
                <a:gd name="T42" fmla="*/ 278 w 278"/>
                <a:gd name="T43" fmla="*/ 0 h 319"/>
                <a:gd name="T44" fmla="*/ 278 w 278"/>
                <a:gd name="T45" fmla="*/ 312 h 319"/>
                <a:gd name="T46" fmla="*/ 207 w 278"/>
                <a:gd name="T47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8" h="319">
                  <a:moveTo>
                    <a:pt x="207" y="312"/>
                  </a:moveTo>
                  <a:cubicBezTo>
                    <a:pt x="207" y="265"/>
                    <a:pt x="207" y="265"/>
                    <a:pt x="207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1" y="272"/>
                    <a:pt x="196" y="279"/>
                    <a:pt x="190" y="286"/>
                  </a:cubicBezTo>
                  <a:cubicBezTo>
                    <a:pt x="184" y="293"/>
                    <a:pt x="177" y="298"/>
                    <a:pt x="169" y="303"/>
                  </a:cubicBezTo>
                  <a:cubicBezTo>
                    <a:pt x="161" y="308"/>
                    <a:pt x="152" y="312"/>
                    <a:pt x="142" y="315"/>
                  </a:cubicBezTo>
                  <a:cubicBezTo>
                    <a:pt x="133" y="318"/>
                    <a:pt x="122" y="319"/>
                    <a:pt x="111" y="319"/>
                  </a:cubicBezTo>
                  <a:cubicBezTo>
                    <a:pt x="75" y="319"/>
                    <a:pt x="48" y="308"/>
                    <a:pt x="28" y="287"/>
                  </a:cubicBezTo>
                  <a:cubicBezTo>
                    <a:pt x="9" y="265"/>
                    <a:pt x="0" y="232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1" y="195"/>
                    <a:pt x="72" y="208"/>
                    <a:pt x="76" y="218"/>
                  </a:cubicBezTo>
                  <a:cubicBezTo>
                    <a:pt x="79" y="228"/>
                    <a:pt x="83" y="237"/>
                    <a:pt x="89" y="243"/>
                  </a:cubicBezTo>
                  <a:cubicBezTo>
                    <a:pt x="95" y="250"/>
                    <a:pt x="102" y="254"/>
                    <a:pt x="110" y="257"/>
                  </a:cubicBezTo>
                  <a:cubicBezTo>
                    <a:pt x="118" y="260"/>
                    <a:pt x="126" y="262"/>
                    <a:pt x="136" y="262"/>
                  </a:cubicBezTo>
                  <a:cubicBezTo>
                    <a:pt x="146" y="262"/>
                    <a:pt x="155" y="260"/>
                    <a:pt x="163" y="256"/>
                  </a:cubicBezTo>
                  <a:cubicBezTo>
                    <a:pt x="172" y="253"/>
                    <a:pt x="179" y="248"/>
                    <a:pt x="186" y="241"/>
                  </a:cubicBezTo>
                  <a:cubicBezTo>
                    <a:pt x="192" y="234"/>
                    <a:pt x="197" y="225"/>
                    <a:pt x="201" y="215"/>
                  </a:cubicBezTo>
                  <a:cubicBezTo>
                    <a:pt x="205" y="205"/>
                    <a:pt x="207" y="193"/>
                    <a:pt x="207" y="18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12"/>
                    <a:pt x="278" y="312"/>
                    <a:pt x="278" y="312"/>
                  </a:cubicBezTo>
                  <a:lnTo>
                    <a:pt x="207" y="31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7008" y="4065"/>
              <a:ext cx="31" cy="30"/>
            </a:xfrm>
            <a:custGeom>
              <a:avLst/>
              <a:gdLst>
                <a:gd name="T0" fmla="*/ 86 w 86"/>
                <a:gd name="T1" fmla="*/ 42 h 82"/>
                <a:gd name="T2" fmla="*/ 83 w 86"/>
                <a:gd name="T3" fmla="*/ 57 h 82"/>
                <a:gd name="T4" fmla="*/ 74 w 86"/>
                <a:gd name="T5" fmla="*/ 70 h 82"/>
                <a:gd name="T6" fmla="*/ 60 w 86"/>
                <a:gd name="T7" fmla="*/ 79 h 82"/>
                <a:gd name="T8" fmla="*/ 43 w 86"/>
                <a:gd name="T9" fmla="*/ 82 h 82"/>
                <a:gd name="T10" fmla="*/ 25 w 86"/>
                <a:gd name="T11" fmla="*/ 79 h 82"/>
                <a:gd name="T12" fmla="*/ 12 w 86"/>
                <a:gd name="T13" fmla="*/ 70 h 82"/>
                <a:gd name="T14" fmla="*/ 3 w 86"/>
                <a:gd name="T15" fmla="*/ 57 h 82"/>
                <a:gd name="T16" fmla="*/ 0 w 86"/>
                <a:gd name="T17" fmla="*/ 42 h 82"/>
                <a:gd name="T18" fmla="*/ 3 w 86"/>
                <a:gd name="T19" fmla="*/ 25 h 82"/>
                <a:gd name="T20" fmla="*/ 12 w 86"/>
                <a:gd name="T21" fmla="*/ 12 h 82"/>
                <a:gd name="T22" fmla="*/ 26 w 86"/>
                <a:gd name="T23" fmla="*/ 3 h 82"/>
                <a:gd name="T24" fmla="*/ 43 w 86"/>
                <a:gd name="T25" fmla="*/ 0 h 82"/>
                <a:gd name="T26" fmla="*/ 60 w 86"/>
                <a:gd name="T27" fmla="*/ 3 h 82"/>
                <a:gd name="T28" fmla="*/ 73 w 86"/>
                <a:gd name="T29" fmla="*/ 12 h 82"/>
                <a:gd name="T30" fmla="*/ 82 w 86"/>
                <a:gd name="T31" fmla="*/ 25 h 82"/>
                <a:gd name="T32" fmla="*/ 86 w 86"/>
                <a:gd name="T33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2">
                  <a:moveTo>
                    <a:pt x="86" y="42"/>
                  </a:moveTo>
                  <a:cubicBezTo>
                    <a:pt x="86" y="47"/>
                    <a:pt x="85" y="52"/>
                    <a:pt x="83" y="57"/>
                  </a:cubicBezTo>
                  <a:cubicBezTo>
                    <a:pt x="80" y="62"/>
                    <a:pt x="77" y="67"/>
                    <a:pt x="74" y="70"/>
                  </a:cubicBezTo>
                  <a:cubicBezTo>
                    <a:pt x="70" y="74"/>
                    <a:pt x="65" y="77"/>
                    <a:pt x="60" y="79"/>
                  </a:cubicBezTo>
                  <a:cubicBezTo>
                    <a:pt x="55" y="81"/>
                    <a:pt x="49" y="82"/>
                    <a:pt x="43" y="82"/>
                  </a:cubicBezTo>
                  <a:cubicBezTo>
                    <a:pt x="36" y="82"/>
                    <a:pt x="31" y="81"/>
                    <a:pt x="25" y="79"/>
                  </a:cubicBezTo>
                  <a:cubicBezTo>
                    <a:pt x="20" y="77"/>
                    <a:pt x="16" y="74"/>
                    <a:pt x="12" y="70"/>
                  </a:cubicBezTo>
                  <a:cubicBezTo>
                    <a:pt x="8" y="67"/>
                    <a:pt x="5" y="62"/>
                    <a:pt x="3" y="57"/>
                  </a:cubicBezTo>
                  <a:cubicBezTo>
                    <a:pt x="1" y="52"/>
                    <a:pt x="0" y="47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3" y="0"/>
                  </a:cubicBezTo>
                  <a:cubicBezTo>
                    <a:pt x="49" y="0"/>
                    <a:pt x="54" y="1"/>
                    <a:pt x="60" y="3"/>
                  </a:cubicBezTo>
                  <a:cubicBezTo>
                    <a:pt x="65" y="5"/>
                    <a:pt x="69" y="8"/>
                    <a:pt x="73" y="12"/>
                  </a:cubicBezTo>
                  <a:cubicBezTo>
                    <a:pt x="77" y="16"/>
                    <a:pt x="80" y="20"/>
                    <a:pt x="82" y="25"/>
                  </a:cubicBezTo>
                  <a:cubicBezTo>
                    <a:pt x="85" y="30"/>
                    <a:pt x="86" y="36"/>
                    <a:pt x="86" y="42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auto">
            <a:xfrm>
              <a:off x="7010" y="4121"/>
              <a:ext cx="26" cy="11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auto">
            <a:xfrm>
              <a:off x="7061" y="4065"/>
              <a:ext cx="25" cy="1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755" y="4065"/>
              <a:ext cx="113" cy="173"/>
            </a:xfrm>
            <a:custGeom>
              <a:avLst/>
              <a:gdLst>
                <a:gd name="T0" fmla="*/ 310 w 310"/>
                <a:gd name="T1" fmla="*/ 294 h 470"/>
                <a:gd name="T2" fmla="*/ 301 w 310"/>
                <a:gd name="T3" fmla="*/ 364 h 470"/>
                <a:gd name="T4" fmla="*/ 273 w 310"/>
                <a:gd name="T5" fmla="*/ 420 h 470"/>
                <a:gd name="T6" fmla="*/ 227 w 310"/>
                <a:gd name="T7" fmla="*/ 457 h 470"/>
                <a:gd name="T8" fmla="*/ 164 w 310"/>
                <a:gd name="T9" fmla="*/ 470 h 470"/>
                <a:gd name="T10" fmla="*/ 134 w 310"/>
                <a:gd name="T11" fmla="*/ 467 h 470"/>
                <a:gd name="T12" fmla="*/ 109 w 310"/>
                <a:gd name="T13" fmla="*/ 456 h 470"/>
                <a:gd name="T14" fmla="*/ 89 w 310"/>
                <a:gd name="T15" fmla="*/ 441 h 470"/>
                <a:gd name="T16" fmla="*/ 73 w 310"/>
                <a:gd name="T17" fmla="*/ 422 h 470"/>
                <a:gd name="T18" fmla="*/ 72 w 310"/>
                <a:gd name="T19" fmla="*/ 422 h 470"/>
                <a:gd name="T20" fmla="*/ 72 w 310"/>
                <a:gd name="T21" fmla="*/ 462 h 470"/>
                <a:gd name="T22" fmla="*/ 0 w 310"/>
                <a:gd name="T23" fmla="*/ 462 h 470"/>
                <a:gd name="T24" fmla="*/ 0 w 310"/>
                <a:gd name="T25" fmla="*/ 114 h 470"/>
                <a:gd name="T26" fmla="*/ 47 w 310"/>
                <a:gd name="T27" fmla="*/ 0 h 470"/>
                <a:gd name="T28" fmla="*/ 72 w 310"/>
                <a:gd name="T29" fmla="*/ 0 h 470"/>
                <a:gd name="T30" fmla="*/ 72 w 310"/>
                <a:gd name="T31" fmla="*/ 194 h 470"/>
                <a:gd name="T32" fmla="*/ 73 w 310"/>
                <a:gd name="T33" fmla="*/ 194 h 470"/>
                <a:gd name="T34" fmla="*/ 92 w 310"/>
                <a:gd name="T35" fmla="*/ 170 h 470"/>
                <a:gd name="T36" fmla="*/ 115 w 310"/>
                <a:gd name="T37" fmla="*/ 151 h 470"/>
                <a:gd name="T38" fmla="*/ 144 w 310"/>
                <a:gd name="T39" fmla="*/ 139 h 470"/>
                <a:gd name="T40" fmla="*/ 179 w 310"/>
                <a:gd name="T41" fmla="*/ 135 h 470"/>
                <a:gd name="T42" fmla="*/ 238 w 310"/>
                <a:gd name="T43" fmla="*/ 148 h 470"/>
                <a:gd name="T44" fmla="*/ 279 w 310"/>
                <a:gd name="T45" fmla="*/ 182 h 470"/>
                <a:gd name="T46" fmla="*/ 303 w 310"/>
                <a:gd name="T47" fmla="*/ 233 h 470"/>
                <a:gd name="T48" fmla="*/ 310 w 310"/>
                <a:gd name="T49" fmla="*/ 294 h 470"/>
                <a:gd name="T50" fmla="*/ 235 w 310"/>
                <a:gd name="T51" fmla="*/ 293 h 470"/>
                <a:gd name="T52" fmla="*/ 230 w 310"/>
                <a:gd name="T53" fmla="*/ 252 h 470"/>
                <a:gd name="T54" fmla="*/ 214 w 310"/>
                <a:gd name="T55" fmla="*/ 221 h 470"/>
                <a:gd name="T56" fmla="*/ 189 w 310"/>
                <a:gd name="T57" fmla="*/ 201 h 470"/>
                <a:gd name="T58" fmla="*/ 155 w 310"/>
                <a:gd name="T59" fmla="*/ 194 h 470"/>
                <a:gd name="T60" fmla="*/ 121 w 310"/>
                <a:gd name="T61" fmla="*/ 201 h 470"/>
                <a:gd name="T62" fmla="*/ 95 w 310"/>
                <a:gd name="T63" fmla="*/ 220 h 470"/>
                <a:gd name="T64" fmla="*/ 77 w 310"/>
                <a:gd name="T65" fmla="*/ 250 h 470"/>
                <a:gd name="T66" fmla="*/ 71 w 310"/>
                <a:gd name="T67" fmla="*/ 289 h 470"/>
                <a:gd name="T68" fmla="*/ 71 w 310"/>
                <a:gd name="T69" fmla="*/ 331 h 470"/>
                <a:gd name="T70" fmla="*/ 77 w 310"/>
                <a:gd name="T71" fmla="*/ 362 h 470"/>
                <a:gd name="T72" fmla="*/ 93 w 310"/>
                <a:gd name="T73" fmla="*/ 388 h 470"/>
                <a:gd name="T74" fmla="*/ 117 w 310"/>
                <a:gd name="T75" fmla="*/ 405 h 470"/>
                <a:gd name="T76" fmla="*/ 149 w 310"/>
                <a:gd name="T77" fmla="*/ 411 h 470"/>
                <a:gd name="T78" fmla="*/ 185 w 310"/>
                <a:gd name="T79" fmla="*/ 404 h 470"/>
                <a:gd name="T80" fmla="*/ 212 w 310"/>
                <a:gd name="T81" fmla="*/ 382 h 470"/>
                <a:gd name="T82" fmla="*/ 229 w 310"/>
                <a:gd name="T83" fmla="*/ 345 h 470"/>
                <a:gd name="T84" fmla="*/ 235 w 310"/>
                <a:gd name="T85" fmla="*/ 29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470">
                  <a:moveTo>
                    <a:pt x="310" y="294"/>
                  </a:moveTo>
                  <a:cubicBezTo>
                    <a:pt x="310" y="319"/>
                    <a:pt x="307" y="343"/>
                    <a:pt x="301" y="364"/>
                  </a:cubicBezTo>
                  <a:cubicBezTo>
                    <a:pt x="294" y="386"/>
                    <a:pt x="285" y="404"/>
                    <a:pt x="273" y="420"/>
                  </a:cubicBezTo>
                  <a:cubicBezTo>
                    <a:pt x="260" y="436"/>
                    <a:pt x="245" y="448"/>
                    <a:pt x="227" y="457"/>
                  </a:cubicBezTo>
                  <a:cubicBezTo>
                    <a:pt x="209" y="466"/>
                    <a:pt x="188" y="470"/>
                    <a:pt x="164" y="470"/>
                  </a:cubicBezTo>
                  <a:cubicBezTo>
                    <a:pt x="153" y="470"/>
                    <a:pt x="143" y="469"/>
                    <a:pt x="134" y="467"/>
                  </a:cubicBezTo>
                  <a:cubicBezTo>
                    <a:pt x="124" y="464"/>
                    <a:pt x="116" y="461"/>
                    <a:pt x="109" y="456"/>
                  </a:cubicBezTo>
                  <a:cubicBezTo>
                    <a:pt x="101" y="452"/>
                    <a:pt x="94" y="447"/>
                    <a:pt x="89" y="441"/>
                  </a:cubicBezTo>
                  <a:cubicBezTo>
                    <a:pt x="83" y="435"/>
                    <a:pt x="78" y="429"/>
                    <a:pt x="73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2" y="462"/>
                    <a:pt x="72" y="462"/>
                    <a:pt x="72" y="462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9" y="185"/>
                    <a:pt x="85" y="177"/>
                    <a:pt x="92" y="170"/>
                  </a:cubicBezTo>
                  <a:cubicBezTo>
                    <a:pt x="99" y="163"/>
                    <a:pt x="107" y="157"/>
                    <a:pt x="115" y="151"/>
                  </a:cubicBezTo>
                  <a:cubicBezTo>
                    <a:pt x="124" y="146"/>
                    <a:pt x="134" y="142"/>
                    <a:pt x="144" y="139"/>
                  </a:cubicBezTo>
                  <a:cubicBezTo>
                    <a:pt x="155" y="136"/>
                    <a:pt x="166" y="135"/>
                    <a:pt x="179" y="135"/>
                  </a:cubicBezTo>
                  <a:cubicBezTo>
                    <a:pt x="202" y="135"/>
                    <a:pt x="222" y="139"/>
                    <a:pt x="238" y="148"/>
                  </a:cubicBezTo>
                  <a:cubicBezTo>
                    <a:pt x="255" y="156"/>
                    <a:pt x="268" y="168"/>
                    <a:pt x="279" y="182"/>
                  </a:cubicBezTo>
                  <a:cubicBezTo>
                    <a:pt x="290" y="197"/>
                    <a:pt x="297" y="214"/>
                    <a:pt x="303" y="233"/>
                  </a:cubicBezTo>
                  <a:cubicBezTo>
                    <a:pt x="308" y="252"/>
                    <a:pt x="310" y="273"/>
                    <a:pt x="310" y="294"/>
                  </a:cubicBezTo>
                  <a:moveTo>
                    <a:pt x="235" y="293"/>
                  </a:moveTo>
                  <a:cubicBezTo>
                    <a:pt x="235" y="278"/>
                    <a:pt x="234" y="264"/>
                    <a:pt x="230" y="252"/>
                  </a:cubicBezTo>
                  <a:cubicBezTo>
                    <a:pt x="226" y="240"/>
                    <a:pt x="221" y="229"/>
                    <a:pt x="214" y="221"/>
                  </a:cubicBezTo>
                  <a:cubicBezTo>
                    <a:pt x="208" y="212"/>
                    <a:pt x="199" y="205"/>
                    <a:pt x="189" y="201"/>
                  </a:cubicBezTo>
                  <a:cubicBezTo>
                    <a:pt x="179" y="196"/>
                    <a:pt x="168" y="194"/>
                    <a:pt x="155" y="194"/>
                  </a:cubicBezTo>
                  <a:cubicBezTo>
                    <a:pt x="143" y="194"/>
                    <a:pt x="132" y="196"/>
                    <a:pt x="121" y="201"/>
                  </a:cubicBezTo>
                  <a:cubicBezTo>
                    <a:pt x="111" y="205"/>
                    <a:pt x="102" y="212"/>
                    <a:pt x="95" y="220"/>
                  </a:cubicBezTo>
                  <a:cubicBezTo>
                    <a:pt x="87" y="228"/>
                    <a:pt x="81" y="238"/>
                    <a:pt x="77" y="250"/>
                  </a:cubicBezTo>
                  <a:cubicBezTo>
                    <a:pt x="73" y="262"/>
                    <a:pt x="71" y="274"/>
                    <a:pt x="71" y="28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42"/>
                    <a:pt x="73" y="352"/>
                    <a:pt x="77" y="362"/>
                  </a:cubicBezTo>
                  <a:cubicBezTo>
                    <a:pt x="81" y="372"/>
                    <a:pt x="86" y="380"/>
                    <a:pt x="93" y="388"/>
                  </a:cubicBezTo>
                  <a:cubicBezTo>
                    <a:pt x="100" y="395"/>
                    <a:pt x="108" y="401"/>
                    <a:pt x="117" y="405"/>
                  </a:cubicBezTo>
                  <a:cubicBezTo>
                    <a:pt x="127" y="409"/>
                    <a:pt x="137" y="411"/>
                    <a:pt x="149" y="411"/>
                  </a:cubicBezTo>
                  <a:cubicBezTo>
                    <a:pt x="162" y="411"/>
                    <a:pt x="174" y="409"/>
                    <a:pt x="185" y="404"/>
                  </a:cubicBezTo>
                  <a:cubicBezTo>
                    <a:pt x="195" y="399"/>
                    <a:pt x="204" y="391"/>
                    <a:pt x="212" y="382"/>
                  </a:cubicBezTo>
                  <a:cubicBezTo>
                    <a:pt x="219" y="372"/>
                    <a:pt x="225" y="359"/>
                    <a:pt x="229" y="345"/>
                  </a:cubicBezTo>
                  <a:cubicBezTo>
                    <a:pt x="233" y="330"/>
                    <a:pt x="235" y="312"/>
                    <a:pt x="235" y="293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7105" y="4065"/>
              <a:ext cx="110" cy="173"/>
            </a:xfrm>
            <a:custGeom>
              <a:avLst/>
              <a:gdLst>
                <a:gd name="T0" fmla="*/ 233 w 303"/>
                <a:gd name="T1" fmla="*/ 463 h 470"/>
                <a:gd name="T2" fmla="*/ 233 w 303"/>
                <a:gd name="T3" fmla="*/ 414 h 470"/>
                <a:gd name="T4" fmla="*/ 232 w 303"/>
                <a:gd name="T5" fmla="*/ 414 h 470"/>
                <a:gd name="T6" fmla="*/ 214 w 303"/>
                <a:gd name="T7" fmla="*/ 437 h 470"/>
                <a:gd name="T8" fmla="*/ 192 w 303"/>
                <a:gd name="T9" fmla="*/ 455 h 470"/>
                <a:gd name="T10" fmla="*/ 163 w 303"/>
                <a:gd name="T11" fmla="*/ 466 h 470"/>
                <a:gd name="T12" fmla="*/ 129 w 303"/>
                <a:gd name="T13" fmla="*/ 470 h 470"/>
                <a:gd name="T14" fmla="*/ 78 w 303"/>
                <a:gd name="T15" fmla="*/ 460 h 470"/>
                <a:gd name="T16" fmla="*/ 37 w 303"/>
                <a:gd name="T17" fmla="*/ 430 h 470"/>
                <a:gd name="T18" fmla="*/ 9 w 303"/>
                <a:gd name="T19" fmla="*/ 381 h 470"/>
                <a:gd name="T20" fmla="*/ 0 w 303"/>
                <a:gd name="T21" fmla="*/ 314 h 470"/>
                <a:gd name="T22" fmla="*/ 10 w 303"/>
                <a:gd name="T23" fmla="*/ 243 h 470"/>
                <a:gd name="T24" fmla="*/ 39 w 303"/>
                <a:gd name="T25" fmla="*/ 189 h 470"/>
                <a:gd name="T26" fmla="*/ 84 w 303"/>
                <a:gd name="T27" fmla="*/ 154 h 470"/>
                <a:gd name="T28" fmla="*/ 143 w 303"/>
                <a:gd name="T29" fmla="*/ 142 h 470"/>
                <a:gd name="T30" fmla="*/ 173 w 303"/>
                <a:gd name="T31" fmla="*/ 146 h 470"/>
                <a:gd name="T32" fmla="*/ 198 w 303"/>
                <a:gd name="T33" fmla="*/ 156 h 470"/>
                <a:gd name="T34" fmla="*/ 217 w 303"/>
                <a:gd name="T35" fmla="*/ 170 h 470"/>
                <a:gd name="T36" fmla="*/ 232 w 303"/>
                <a:gd name="T37" fmla="*/ 189 h 470"/>
                <a:gd name="T38" fmla="*/ 233 w 303"/>
                <a:gd name="T39" fmla="*/ 189 h 470"/>
                <a:gd name="T40" fmla="*/ 233 w 303"/>
                <a:gd name="T41" fmla="*/ 0 h 470"/>
                <a:gd name="T42" fmla="*/ 303 w 303"/>
                <a:gd name="T43" fmla="*/ 0 h 470"/>
                <a:gd name="T44" fmla="*/ 303 w 303"/>
                <a:gd name="T45" fmla="*/ 463 h 470"/>
                <a:gd name="T46" fmla="*/ 233 w 303"/>
                <a:gd name="T47" fmla="*/ 463 h 470"/>
                <a:gd name="T48" fmla="*/ 233 w 303"/>
                <a:gd name="T49" fmla="*/ 280 h 470"/>
                <a:gd name="T50" fmla="*/ 227 w 303"/>
                <a:gd name="T51" fmla="*/ 249 h 470"/>
                <a:gd name="T52" fmla="*/ 211 w 303"/>
                <a:gd name="T53" fmla="*/ 223 h 470"/>
                <a:gd name="T54" fmla="*/ 187 w 303"/>
                <a:gd name="T55" fmla="*/ 206 h 470"/>
                <a:gd name="T56" fmla="*/ 156 w 303"/>
                <a:gd name="T57" fmla="*/ 200 h 470"/>
                <a:gd name="T58" fmla="*/ 120 w 303"/>
                <a:gd name="T59" fmla="*/ 208 h 470"/>
                <a:gd name="T60" fmla="*/ 94 w 303"/>
                <a:gd name="T61" fmla="*/ 231 h 470"/>
                <a:gd name="T62" fmla="*/ 78 w 303"/>
                <a:gd name="T63" fmla="*/ 266 h 470"/>
                <a:gd name="T64" fmla="*/ 73 w 303"/>
                <a:gd name="T65" fmla="*/ 312 h 470"/>
                <a:gd name="T66" fmla="*/ 79 w 303"/>
                <a:gd name="T67" fmla="*/ 356 h 470"/>
                <a:gd name="T68" fmla="*/ 96 w 303"/>
                <a:gd name="T69" fmla="*/ 387 h 470"/>
                <a:gd name="T70" fmla="*/ 121 w 303"/>
                <a:gd name="T71" fmla="*/ 406 h 470"/>
                <a:gd name="T72" fmla="*/ 153 w 303"/>
                <a:gd name="T73" fmla="*/ 412 h 470"/>
                <a:gd name="T74" fmla="*/ 184 w 303"/>
                <a:gd name="T75" fmla="*/ 406 h 470"/>
                <a:gd name="T76" fmla="*/ 210 w 303"/>
                <a:gd name="T77" fmla="*/ 386 h 470"/>
                <a:gd name="T78" fmla="*/ 227 w 303"/>
                <a:gd name="T79" fmla="*/ 356 h 470"/>
                <a:gd name="T80" fmla="*/ 233 w 303"/>
                <a:gd name="T81" fmla="*/ 315 h 470"/>
                <a:gd name="T82" fmla="*/ 233 w 303"/>
                <a:gd name="T83" fmla="*/ 28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470">
                  <a:moveTo>
                    <a:pt x="233" y="463"/>
                  </a:moveTo>
                  <a:cubicBezTo>
                    <a:pt x="233" y="414"/>
                    <a:pt x="233" y="414"/>
                    <a:pt x="233" y="414"/>
                  </a:cubicBezTo>
                  <a:cubicBezTo>
                    <a:pt x="232" y="414"/>
                    <a:pt x="232" y="414"/>
                    <a:pt x="232" y="414"/>
                  </a:cubicBezTo>
                  <a:cubicBezTo>
                    <a:pt x="226" y="422"/>
                    <a:pt x="221" y="430"/>
                    <a:pt x="214" y="437"/>
                  </a:cubicBezTo>
                  <a:cubicBezTo>
                    <a:pt x="207" y="444"/>
                    <a:pt x="200" y="450"/>
                    <a:pt x="192" y="455"/>
                  </a:cubicBezTo>
                  <a:cubicBezTo>
                    <a:pt x="183" y="459"/>
                    <a:pt x="174" y="463"/>
                    <a:pt x="163" y="466"/>
                  </a:cubicBezTo>
                  <a:cubicBezTo>
                    <a:pt x="153" y="469"/>
                    <a:pt x="142" y="470"/>
                    <a:pt x="129" y="470"/>
                  </a:cubicBezTo>
                  <a:cubicBezTo>
                    <a:pt x="111" y="470"/>
                    <a:pt x="93" y="467"/>
                    <a:pt x="78" y="460"/>
                  </a:cubicBezTo>
                  <a:cubicBezTo>
                    <a:pt x="62" y="453"/>
                    <a:pt x="48" y="443"/>
                    <a:pt x="37" y="430"/>
                  </a:cubicBezTo>
                  <a:cubicBezTo>
                    <a:pt x="25" y="417"/>
                    <a:pt x="16" y="401"/>
                    <a:pt x="9" y="381"/>
                  </a:cubicBezTo>
                  <a:cubicBezTo>
                    <a:pt x="3" y="362"/>
                    <a:pt x="0" y="339"/>
                    <a:pt x="0" y="314"/>
                  </a:cubicBezTo>
                  <a:cubicBezTo>
                    <a:pt x="0" y="288"/>
                    <a:pt x="3" y="264"/>
                    <a:pt x="10" y="243"/>
                  </a:cubicBezTo>
                  <a:cubicBezTo>
                    <a:pt x="17" y="222"/>
                    <a:pt x="26" y="204"/>
                    <a:pt x="39" y="189"/>
                  </a:cubicBezTo>
                  <a:cubicBezTo>
                    <a:pt x="51" y="174"/>
                    <a:pt x="66" y="162"/>
                    <a:pt x="84" y="154"/>
                  </a:cubicBezTo>
                  <a:cubicBezTo>
                    <a:pt x="102" y="146"/>
                    <a:pt x="121" y="142"/>
                    <a:pt x="143" y="142"/>
                  </a:cubicBezTo>
                  <a:cubicBezTo>
                    <a:pt x="154" y="142"/>
                    <a:pt x="164" y="144"/>
                    <a:pt x="173" y="146"/>
                  </a:cubicBezTo>
                  <a:cubicBezTo>
                    <a:pt x="182" y="148"/>
                    <a:pt x="190" y="151"/>
                    <a:pt x="198" y="156"/>
                  </a:cubicBezTo>
                  <a:cubicBezTo>
                    <a:pt x="205" y="160"/>
                    <a:pt x="211" y="165"/>
                    <a:pt x="217" y="170"/>
                  </a:cubicBezTo>
                  <a:cubicBezTo>
                    <a:pt x="223" y="176"/>
                    <a:pt x="228" y="182"/>
                    <a:pt x="232" y="189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3" y="463"/>
                    <a:pt x="303" y="463"/>
                    <a:pt x="303" y="463"/>
                  </a:cubicBezTo>
                  <a:lnTo>
                    <a:pt x="233" y="463"/>
                  </a:lnTo>
                  <a:close/>
                  <a:moveTo>
                    <a:pt x="233" y="280"/>
                  </a:moveTo>
                  <a:cubicBezTo>
                    <a:pt x="233" y="269"/>
                    <a:pt x="231" y="259"/>
                    <a:pt x="227" y="249"/>
                  </a:cubicBezTo>
                  <a:cubicBezTo>
                    <a:pt x="223" y="239"/>
                    <a:pt x="218" y="231"/>
                    <a:pt x="211" y="223"/>
                  </a:cubicBezTo>
                  <a:cubicBezTo>
                    <a:pt x="204" y="216"/>
                    <a:pt x="196" y="210"/>
                    <a:pt x="187" y="206"/>
                  </a:cubicBezTo>
                  <a:cubicBezTo>
                    <a:pt x="178" y="202"/>
                    <a:pt x="167" y="200"/>
                    <a:pt x="156" y="200"/>
                  </a:cubicBezTo>
                  <a:cubicBezTo>
                    <a:pt x="143" y="200"/>
                    <a:pt x="130" y="203"/>
                    <a:pt x="120" y="208"/>
                  </a:cubicBezTo>
                  <a:cubicBezTo>
                    <a:pt x="110" y="213"/>
                    <a:pt x="101" y="221"/>
                    <a:pt x="94" y="231"/>
                  </a:cubicBezTo>
                  <a:cubicBezTo>
                    <a:pt x="87" y="240"/>
                    <a:pt x="81" y="252"/>
                    <a:pt x="78" y="266"/>
                  </a:cubicBezTo>
                  <a:cubicBezTo>
                    <a:pt x="75" y="280"/>
                    <a:pt x="73" y="295"/>
                    <a:pt x="73" y="312"/>
                  </a:cubicBezTo>
                  <a:cubicBezTo>
                    <a:pt x="73" y="329"/>
                    <a:pt x="75" y="343"/>
                    <a:pt x="79" y="356"/>
                  </a:cubicBezTo>
                  <a:cubicBezTo>
                    <a:pt x="83" y="369"/>
                    <a:pt x="89" y="379"/>
                    <a:pt x="96" y="387"/>
                  </a:cubicBezTo>
                  <a:cubicBezTo>
                    <a:pt x="103" y="396"/>
                    <a:pt x="111" y="402"/>
                    <a:pt x="121" y="406"/>
                  </a:cubicBezTo>
                  <a:cubicBezTo>
                    <a:pt x="131" y="410"/>
                    <a:pt x="141" y="412"/>
                    <a:pt x="153" y="412"/>
                  </a:cubicBezTo>
                  <a:cubicBezTo>
                    <a:pt x="164" y="412"/>
                    <a:pt x="174" y="410"/>
                    <a:pt x="184" y="406"/>
                  </a:cubicBezTo>
                  <a:cubicBezTo>
                    <a:pt x="194" y="401"/>
                    <a:pt x="202" y="395"/>
                    <a:pt x="210" y="386"/>
                  </a:cubicBezTo>
                  <a:cubicBezTo>
                    <a:pt x="217" y="378"/>
                    <a:pt x="223" y="368"/>
                    <a:pt x="227" y="356"/>
                  </a:cubicBezTo>
                  <a:cubicBezTo>
                    <a:pt x="231" y="343"/>
                    <a:pt x="233" y="330"/>
                    <a:pt x="233" y="315"/>
                  </a:cubicBezTo>
                  <a:lnTo>
                    <a:pt x="233" y="28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7286" y="4131"/>
              <a:ext cx="289" cy="104"/>
            </a:xfrm>
            <a:custGeom>
              <a:avLst/>
              <a:gdLst>
                <a:gd name="T0" fmla="*/ 246 w 289"/>
                <a:gd name="T1" fmla="*/ 104 h 104"/>
                <a:gd name="T2" fmla="*/ 0 w 289"/>
                <a:gd name="T3" fmla="*/ 104 h 104"/>
                <a:gd name="T4" fmla="*/ 42 w 289"/>
                <a:gd name="T5" fmla="*/ 0 h 104"/>
                <a:gd name="T6" fmla="*/ 289 w 289"/>
                <a:gd name="T7" fmla="*/ 0 h 104"/>
                <a:gd name="T8" fmla="*/ 246 w 2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246" y="104"/>
                  </a:moveTo>
                  <a:lnTo>
                    <a:pt x="0" y="104"/>
                  </a:lnTo>
                  <a:lnTo>
                    <a:pt x="42" y="0"/>
                  </a:lnTo>
                  <a:lnTo>
                    <a:pt x="289" y="0"/>
                  </a:lnTo>
                  <a:lnTo>
                    <a:pt x="246" y="10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8" name="Rectangle 15"/>
            <p:cNvSpPr>
              <a:spLocks noChangeArrowheads="1"/>
            </p:cNvSpPr>
            <p:nvPr userDrawn="1"/>
          </p:nvSpPr>
          <p:spPr bwMode="auto">
            <a:xfrm>
              <a:off x="7342" y="4139"/>
              <a:ext cx="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T</a:t>
              </a:r>
              <a:endParaRPr lang="en-US" altLang="en-US" sz="1765" smtClean="0">
                <a:solidFill>
                  <a:srgbClr val="00BCF2"/>
                </a:solidFill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 userDrawn="1"/>
          </p:nvSpPr>
          <p:spPr bwMode="auto">
            <a:xfrm>
              <a:off x="7375" y="4139"/>
              <a:ext cx="9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dirty="0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OUR</a:t>
              </a:r>
              <a:endParaRPr lang="en-US" altLang="en-US" sz="1765" dirty="0" smtClean="0">
                <a:solidFill>
                  <a:srgbClr val="00BCF2"/>
                </a:solidFill>
              </a:endParaRPr>
            </a:p>
          </p:txBody>
        </p:sp>
      </p:grp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12735854" y="420857"/>
            <a:ext cx="1180186" cy="1179649"/>
            <a:chOff x="2519" y="2231"/>
            <a:chExt cx="1673" cy="1672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519" y="2231"/>
              <a:ext cx="1673" cy="1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 userDrawn="1"/>
          </p:nvSpPr>
          <p:spPr bwMode="auto">
            <a:xfrm>
              <a:off x="2519" y="2231"/>
              <a:ext cx="1671" cy="16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2728" y="2542"/>
              <a:ext cx="517" cy="1031"/>
            </a:xfrm>
            <a:custGeom>
              <a:avLst/>
              <a:gdLst>
                <a:gd name="T0" fmla="*/ 92 w 517"/>
                <a:gd name="T1" fmla="*/ 1031 h 1031"/>
                <a:gd name="T2" fmla="*/ 0 w 517"/>
                <a:gd name="T3" fmla="*/ 1031 h 1031"/>
                <a:gd name="T4" fmla="*/ 425 w 517"/>
                <a:gd name="T5" fmla="*/ 0 h 1031"/>
                <a:gd name="T6" fmla="*/ 517 w 517"/>
                <a:gd name="T7" fmla="*/ 0 h 1031"/>
                <a:gd name="T8" fmla="*/ 92 w 517"/>
                <a:gd name="T9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1031">
                  <a:moveTo>
                    <a:pt x="92" y="1031"/>
                  </a:moveTo>
                  <a:lnTo>
                    <a:pt x="0" y="1031"/>
                  </a:lnTo>
                  <a:lnTo>
                    <a:pt x="425" y="0"/>
                  </a:lnTo>
                  <a:lnTo>
                    <a:pt x="517" y="0"/>
                  </a:lnTo>
                  <a:lnTo>
                    <a:pt x="92" y="10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3288" y="2542"/>
              <a:ext cx="693" cy="1048"/>
            </a:xfrm>
            <a:custGeom>
              <a:avLst/>
              <a:gdLst>
                <a:gd name="T0" fmla="*/ 292 w 292"/>
                <a:gd name="T1" fmla="*/ 276 h 442"/>
                <a:gd name="T2" fmla="*/ 283 w 292"/>
                <a:gd name="T3" fmla="*/ 342 h 442"/>
                <a:gd name="T4" fmla="*/ 257 w 292"/>
                <a:gd name="T5" fmla="*/ 395 h 442"/>
                <a:gd name="T6" fmla="*/ 213 w 292"/>
                <a:gd name="T7" fmla="*/ 430 h 442"/>
                <a:gd name="T8" fmla="*/ 154 w 292"/>
                <a:gd name="T9" fmla="*/ 442 h 442"/>
                <a:gd name="T10" fmla="*/ 126 w 292"/>
                <a:gd name="T11" fmla="*/ 439 h 442"/>
                <a:gd name="T12" fmla="*/ 102 w 292"/>
                <a:gd name="T13" fmla="*/ 429 h 442"/>
                <a:gd name="T14" fmla="*/ 84 w 292"/>
                <a:gd name="T15" fmla="*/ 415 h 442"/>
                <a:gd name="T16" fmla="*/ 69 w 292"/>
                <a:gd name="T17" fmla="*/ 397 h 442"/>
                <a:gd name="T18" fmla="*/ 68 w 292"/>
                <a:gd name="T19" fmla="*/ 397 h 442"/>
                <a:gd name="T20" fmla="*/ 68 w 292"/>
                <a:gd name="T21" fmla="*/ 435 h 442"/>
                <a:gd name="T22" fmla="*/ 0 w 292"/>
                <a:gd name="T23" fmla="*/ 435 h 442"/>
                <a:gd name="T24" fmla="*/ 0 w 292"/>
                <a:gd name="T25" fmla="*/ 107 h 442"/>
                <a:gd name="T26" fmla="*/ 44 w 292"/>
                <a:gd name="T27" fmla="*/ 0 h 442"/>
                <a:gd name="T28" fmla="*/ 68 w 292"/>
                <a:gd name="T29" fmla="*/ 0 h 442"/>
                <a:gd name="T30" fmla="*/ 68 w 292"/>
                <a:gd name="T31" fmla="*/ 182 h 442"/>
                <a:gd name="T32" fmla="*/ 69 w 292"/>
                <a:gd name="T33" fmla="*/ 182 h 442"/>
                <a:gd name="T34" fmla="*/ 87 w 292"/>
                <a:gd name="T35" fmla="*/ 160 h 442"/>
                <a:gd name="T36" fmla="*/ 109 w 292"/>
                <a:gd name="T37" fmla="*/ 142 h 442"/>
                <a:gd name="T38" fmla="*/ 136 w 292"/>
                <a:gd name="T39" fmla="*/ 131 h 442"/>
                <a:gd name="T40" fmla="*/ 169 w 292"/>
                <a:gd name="T41" fmla="*/ 127 h 442"/>
                <a:gd name="T42" fmla="*/ 224 w 292"/>
                <a:gd name="T43" fmla="*/ 139 h 442"/>
                <a:gd name="T44" fmla="*/ 263 w 292"/>
                <a:gd name="T45" fmla="*/ 171 h 442"/>
                <a:gd name="T46" fmla="*/ 285 w 292"/>
                <a:gd name="T47" fmla="*/ 219 h 442"/>
                <a:gd name="T48" fmla="*/ 292 w 292"/>
                <a:gd name="T49" fmla="*/ 276 h 442"/>
                <a:gd name="T50" fmla="*/ 222 w 292"/>
                <a:gd name="T51" fmla="*/ 275 h 442"/>
                <a:gd name="T52" fmla="*/ 217 w 292"/>
                <a:gd name="T53" fmla="*/ 237 h 442"/>
                <a:gd name="T54" fmla="*/ 202 w 292"/>
                <a:gd name="T55" fmla="*/ 207 h 442"/>
                <a:gd name="T56" fmla="*/ 178 w 292"/>
                <a:gd name="T57" fmla="*/ 189 h 442"/>
                <a:gd name="T58" fmla="*/ 146 w 292"/>
                <a:gd name="T59" fmla="*/ 182 h 442"/>
                <a:gd name="T60" fmla="*/ 114 w 292"/>
                <a:gd name="T61" fmla="*/ 189 h 442"/>
                <a:gd name="T62" fmla="*/ 89 w 292"/>
                <a:gd name="T63" fmla="*/ 207 h 442"/>
                <a:gd name="T64" fmla="*/ 73 w 292"/>
                <a:gd name="T65" fmla="*/ 235 h 442"/>
                <a:gd name="T66" fmla="*/ 67 w 292"/>
                <a:gd name="T67" fmla="*/ 271 h 442"/>
                <a:gd name="T68" fmla="*/ 67 w 292"/>
                <a:gd name="T69" fmla="*/ 311 h 442"/>
                <a:gd name="T70" fmla="*/ 73 w 292"/>
                <a:gd name="T71" fmla="*/ 340 h 442"/>
                <a:gd name="T72" fmla="*/ 88 w 292"/>
                <a:gd name="T73" fmla="*/ 364 h 442"/>
                <a:gd name="T74" fmla="*/ 111 w 292"/>
                <a:gd name="T75" fmla="*/ 381 h 442"/>
                <a:gd name="T76" fmla="*/ 140 w 292"/>
                <a:gd name="T77" fmla="*/ 387 h 442"/>
                <a:gd name="T78" fmla="*/ 174 w 292"/>
                <a:gd name="T79" fmla="*/ 379 h 442"/>
                <a:gd name="T80" fmla="*/ 200 w 292"/>
                <a:gd name="T81" fmla="*/ 359 h 442"/>
                <a:gd name="T82" fmla="*/ 216 w 292"/>
                <a:gd name="T83" fmla="*/ 324 h 442"/>
                <a:gd name="T84" fmla="*/ 222 w 292"/>
                <a:gd name="T85" fmla="*/ 27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2" h="442">
                  <a:moveTo>
                    <a:pt x="292" y="276"/>
                  </a:moveTo>
                  <a:cubicBezTo>
                    <a:pt x="292" y="300"/>
                    <a:pt x="289" y="322"/>
                    <a:pt x="283" y="342"/>
                  </a:cubicBezTo>
                  <a:cubicBezTo>
                    <a:pt x="277" y="363"/>
                    <a:pt x="268" y="380"/>
                    <a:pt x="257" y="395"/>
                  </a:cubicBezTo>
                  <a:cubicBezTo>
                    <a:pt x="245" y="410"/>
                    <a:pt x="231" y="421"/>
                    <a:pt x="213" y="430"/>
                  </a:cubicBezTo>
                  <a:cubicBezTo>
                    <a:pt x="196" y="438"/>
                    <a:pt x="177" y="442"/>
                    <a:pt x="154" y="442"/>
                  </a:cubicBezTo>
                  <a:cubicBezTo>
                    <a:pt x="144" y="442"/>
                    <a:pt x="135" y="441"/>
                    <a:pt x="126" y="439"/>
                  </a:cubicBezTo>
                  <a:cubicBezTo>
                    <a:pt x="117" y="436"/>
                    <a:pt x="109" y="433"/>
                    <a:pt x="102" y="429"/>
                  </a:cubicBezTo>
                  <a:cubicBezTo>
                    <a:pt x="95" y="425"/>
                    <a:pt x="89" y="420"/>
                    <a:pt x="84" y="415"/>
                  </a:cubicBezTo>
                  <a:cubicBezTo>
                    <a:pt x="78" y="409"/>
                    <a:pt x="73" y="403"/>
                    <a:pt x="69" y="397"/>
                  </a:cubicBezTo>
                  <a:cubicBezTo>
                    <a:pt x="68" y="397"/>
                    <a:pt x="68" y="397"/>
                    <a:pt x="68" y="397"/>
                  </a:cubicBezTo>
                  <a:cubicBezTo>
                    <a:pt x="68" y="435"/>
                    <a:pt x="68" y="435"/>
                    <a:pt x="68" y="435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74" y="174"/>
                    <a:pt x="80" y="166"/>
                    <a:pt x="87" y="160"/>
                  </a:cubicBezTo>
                  <a:cubicBezTo>
                    <a:pt x="93" y="153"/>
                    <a:pt x="101" y="147"/>
                    <a:pt x="109" y="142"/>
                  </a:cubicBezTo>
                  <a:cubicBezTo>
                    <a:pt x="117" y="137"/>
                    <a:pt x="126" y="134"/>
                    <a:pt x="136" y="131"/>
                  </a:cubicBezTo>
                  <a:cubicBezTo>
                    <a:pt x="146" y="128"/>
                    <a:pt x="157" y="127"/>
                    <a:pt x="169" y="127"/>
                  </a:cubicBezTo>
                  <a:cubicBezTo>
                    <a:pt x="190" y="127"/>
                    <a:pt x="209" y="131"/>
                    <a:pt x="224" y="139"/>
                  </a:cubicBezTo>
                  <a:cubicBezTo>
                    <a:pt x="240" y="147"/>
                    <a:pt x="253" y="158"/>
                    <a:pt x="263" y="171"/>
                  </a:cubicBezTo>
                  <a:cubicBezTo>
                    <a:pt x="273" y="185"/>
                    <a:pt x="280" y="201"/>
                    <a:pt x="285" y="219"/>
                  </a:cubicBezTo>
                  <a:cubicBezTo>
                    <a:pt x="290" y="237"/>
                    <a:pt x="292" y="256"/>
                    <a:pt x="292" y="276"/>
                  </a:cubicBezTo>
                  <a:moveTo>
                    <a:pt x="222" y="275"/>
                  </a:moveTo>
                  <a:cubicBezTo>
                    <a:pt x="222" y="261"/>
                    <a:pt x="220" y="248"/>
                    <a:pt x="217" y="237"/>
                  </a:cubicBezTo>
                  <a:cubicBezTo>
                    <a:pt x="213" y="225"/>
                    <a:pt x="208" y="215"/>
                    <a:pt x="202" y="207"/>
                  </a:cubicBezTo>
                  <a:cubicBezTo>
                    <a:pt x="195" y="199"/>
                    <a:pt x="188" y="193"/>
                    <a:pt x="178" y="189"/>
                  </a:cubicBezTo>
                  <a:cubicBezTo>
                    <a:pt x="169" y="184"/>
                    <a:pt x="158" y="182"/>
                    <a:pt x="146" y="182"/>
                  </a:cubicBezTo>
                  <a:cubicBezTo>
                    <a:pt x="135" y="182"/>
                    <a:pt x="124" y="184"/>
                    <a:pt x="114" y="189"/>
                  </a:cubicBezTo>
                  <a:cubicBezTo>
                    <a:pt x="105" y="193"/>
                    <a:pt x="96" y="199"/>
                    <a:pt x="89" y="207"/>
                  </a:cubicBezTo>
                  <a:cubicBezTo>
                    <a:pt x="82" y="215"/>
                    <a:pt x="77" y="224"/>
                    <a:pt x="73" y="235"/>
                  </a:cubicBezTo>
                  <a:cubicBezTo>
                    <a:pt x="69" y="246"/>
                    <a:pt x="67" y="258"/>
                    <a:pt x="67" y="271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7" y="321"/>
                    <a:pt x="69" y="331"/>
                    <a:pt x="73" y="340"/>
                  </a:cubicBezTo>
                  <a:cubicBezTo>
                    <a:pt x="76" y="350"/>
                    <a:pt x="81" y="358"/>
                    <a:pt x="88" y="364"/>
                  </a:cubicBezTo>
                  <a:cubicBezTo>
                    <a:pt x="94" y="371"/>
                    <a:pt x="102" y="377"/>
                    <a:pt x="111" y="381"/>
                  </a:cubicBezTo>
                  <a:cubicBezTo>
                    <a:pt x="120" y="385"/>
                    <a:pt x="129" y="387"/>
                    <a:pt x="140" y="387"/>
                  </a:cubicBezTo>
                  <a:cubicBezTo>
                    <a:pt x="152" y="387"/>
                    <a:pt x="164" y="384"/>
                    <a:pt x="174" y="379"/>
                  </a:cubicBezTo>
                  <a:cubicBezTo>
                    <a:pt x="184" y="375"/>
                    <a:pt x="193" y="368"/>
                    <a:pt x="200" y="359"/>
                  </a:cubicBezTo>
                  <a:cubicBezTo>
                    <a:pt x="207" y="349"/>
                    <a:pt x="212" y="338"/>
                    <a:pt x="216" y="324"/>
                  </a:cubicBezTo>
                  <a:cubicBezTo>
                    <a:pt x="220" y="310"/>
                    <a:pt x="222" y="294"/>
                    <a:pt x="222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30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7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818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24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21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11653523" cy="5066803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3" y="6417567"/>
            <a:ext cx="353996" cy="3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54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69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16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23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441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9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38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37" Type="http://schemas.openxmlformats.org/officeDocument/2006/relationships/slideLayout" Target="../slideLayouts/slideLayout130.xml"/><Relationship Id="rId40" Type="http://schemas.openxmlformats.org/officeDocument/2006/relationships/theme" Target="../theme/theme5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36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Relationship Id="rId35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 hidden="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89" y="6342794"/>
            <a:ext cx="984208" cy="367588"/>
          </a:xfrm>
          <a:prstGeom prst="rect">
            <a:avLst/>
          </a:prstGeom>
        </p:spPr>
      </p:pic>
      <p:sp>
        <p:nvSpPr>
          <p:cNvPr id="5" name="Bing" hidden="1"/>
          <p:cNvSpPr>
            <a:spLocks noEditPoints="1"/>
          </p:cNvSpPr>
          <p:nvPr/>
        </p:nvSpPr>
        <p:spPr bwMode="auto">
          <a:xfrm>
            <a:off x="10959589" y="6330302"/>
            <a:ext cx="984208" cy="380080"/>
          </a:xfrm>
          <a:custGeom>
            <a:avLst/>
            <a:gdLst>
              <a:gd name="T0" fmla="*/ 377 w 839"/>
              <a:gd name="T1" fmla="*/ 144 h 322"/>
              <a:gd name="T2" fmla="*/ 376 w 839"/>
              <a:gd name="T3" fmla="*/ 60 h 322"/>
              <a:gd name="T4" fmla="*/ 354 w 839"/>
              <a:gd name="T5" fmla="*/ 257 h 322"/>
              <a:gd name="T6" fmla="*/ 376 w 839"/>
              <a:gd name="T7" fmla="*/ 237 h 322"/>
              <a:gd name="T8" fmla="*/ 418 w 839"/>
              <a:gd name="T9" fmla="*/ 261 h 322"/>
              <a:gd name="T10" fmla="*/ 481 w 839"/>
              <a:gd name="T11" fmla="*/ 184 h 322"/>
              <a:gd name="T12" fmla="*/ 424 w 839"/>
              <a:gd name="T13" fmla="*/ 116 h 322"/>
              <a:gd name="T14" fmla="*/ 415 w 839"/>
              <a:gd name="T15" fmla="*/ 242 h 322"/>
              <a:gd name="T16" fmla="*/ 376 w 839"/>
              <a:gd name="T17" fmla="*/ 201 h 322"/>
              <a:gd name="T18" fmla="*/ 388 w 839"/>
              <a:gd name="T19" fmla="*/ 148 h 322"/>
              <a:gd name="T20" fmla="*/ 448 w 839"/>
              <a:gd name="T21" fmla="*/ 148 h 322"/>
              <a:gd name="T22" fmla="*/ 447 w 839"/>
              <a:gd name="T23" fmla="*/ 226 h 322"/>
              <a:gd name="T24" fmla="*/ 536 w 839"/>
              <a:gd name="T25" fmla="*/ 73 h 322"/>
              <a:gd name="T26" fmla="*/ 521 w 839"/>
              <a:gd name="T27" fmla="*/ 88 h 322"/>
              <a:gd name="T28" fmla="*/ 507 w 839"/>
              <a:gd name="T29" fmla="*/ 73 h 322"/>
              <a:gd name="T30" fmla="*/ 521 w 839"/>
              <a:gd name="T31" fmla="*/ 59 h 322"/>
              <a:gd name="T32" fmla="*/ 510 w 839"/>
              <a:gd name="T33" fmla="*/ 119 h 322"/>
              <a:gd name="T34" fmla="*/ 532 w 839"/>
              <a:gd name="T35" fmla="*/ 257 h 322"/>
              <a:gd name="T36" fmla="*/ 510 w 839"/>
              <a:gd name="T37" fmla="*/ 119 h 322"/>
              <a:gd name="T38" fmla="*/ 683 w 839"/>
              <a:gd name="T39" fmla="*/ 173 h 322"/>
              <a:gd name="T40" fmla="*/ 661 w 839"/>
              <a:gd name="T41" fmla="*/ 257 h 322"/>
              <a:gd name="T42" fmla="*/ 629 w 839"/>
              <a:gd name="T43" fmla="*/ 135 h 322"/>
              <a:gd name="T44" fmla="*/ 590 w 839"/>
              <a:gd name="T45" fmla="*/ 179 h 322"/>
              <a:gd name="T46" fmla="*/ 568 w 839"/>
              <a:gd name="T47" fmla="*/ 257 h 322"/>
              <a:gd name="T48" fmla="*/ 590 w 839"/>
              <a:gd name="T49" fmla="*/ 119 h 322"/>
              <a:gd name="T50" fmla="*/ 591 w 839"/>
              <a:gd name="T51" fmla="*/ 142 h 322"/>
              <a:gd name="T52" fmla="*/ 671 w 839"/>
              <a:gd name="T53" fmla="*/ 131 h 322"/>
              <a:gd name="T54" fmla="*/ 817 w 839"/>
              <a:gd name="T55" fmla="*/ 138 h 322"/>
              <a:gd name="T56" fmla="*/ 775 w 839"/>
              <a:gd name="T57" fmla="*/ 116 h 322"/>
              <a:gd name="T58" fmla="*/ 712 w 839"/>
              <a:gd name="T59" fmla="*/ 193 h 322"/>
              <a:gd name="T60" fmla="*/ 739 w 839"/>
              <a:gd name="T61" fmla="*/ 252 h 322"/>
              <a:gd name="T62" fmla="*/ 816 w 839"/>
              <a:gd name="T63" fmla="*/ 234 h 322"/>
              <a:gd name="T64" fmla="*/ 817 w 839"/>
              <a:gd name="T65" fmla="*/ 249 h 322"/>
              <a:gd name="T66" fmla="*/ 727 w 839"/>
              <a:gd name="T67" fmla="*/ 293 h 322"/>
              <a:gd name="T68" fmla="*/ 766 w 839"/>
              <a:gd name="T69" fmla="*/ 322 h 322"/>
              <a:gd name="T70" fmla="*/ 839 w 839"/>
              <a:gd name="T71" fmla="*/ 119 h 322"/>
              <a:gd name="T72" fmla="*/ 817 w 839"/>
              <a:gd name="T73" fmla="*/ 195 h 322"/>
              <a:gd name="T74" fmla="*/ 775 w 839"/>
              <a:gd name="T75" fmla="*/ 242 h 322"/>
              <a:gd name="T76" fmla="*/ 735 w 839"/>
              <a:gd name="T77" fmla="*/ 191 h 322"/>
              <a:gd name="T78" fmla="*/ 778 w 839"/>
              <a:gd name="T79" fmla="*/ 135 h 322"/>
              <a:gd name="T80" fmla="*/ 817 w 839"/>
              <a:gd name="T81" fmla="*/ 175 h 322"/>
              <a:gd name="T82" fmla="*/ 96 w 839"/>
              <a:gd name="T83" fmla="*/ 83 h 322"/>
              <a:gd name="T84" fmla="*/ 257 w 839"/>
              <a:gd name="T85" fmla="*/ 212 h 322"/>
              <a:gd name="T86" fmla="*/ 0 w 839"/>
              <a:gd name="T87" fmla="*/ 270 h 322"/>
              <a:gd name="T88" fmla="*/ 129 w 839"/>
              <a:gd name="T89" fmla="*/ 154 h 322"/>
              <a:gd name="T90" fmla="*/ 73 w 839"/>
              <a:gd name="T91" fmla="*/ 204 h 322"/>
              <a:gd name="T92" fmla="*/ 0 w 839"/>
              <a:gd name="T93" fmla="*/ 0 h 322"/>
              <a:gd name="T94" fmla="*/ 73 w 839"/>
              <a:gd name="T95" fmla="*/ 204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39" h="322">
                <a:moveTo>
                  <a:pt x="424" y="116"/>
                </a:moveTo>
                <a:cubicBezTo>
                  <a:pt x="403" y="116"/>
                  <a:pt x="387" y="125"/>
                  <a:pt x="377" y="144"/>
                </a:cubicBezTo>
                <a:cubicBezTo>
                  <a:pt x="376" y="144"/>
                  <a:pt x="376" y="144"/>
                  <a:pt x="376" y="144"/>
                </a:cubicBezTo>
                <a:cubicBezTo>
                  <a:pt x="376" y="60"/>
                  <a:pt x="376" y="60"/>
                  <a:pt x="376" y="60"/>
                </a:cubicBezTo>
                <a:cubicBezTo>
                  <a:pt x="354" y="53"/>
                  <a:pt x="354" y="53"/>
                  <a:pt x="354" y="53"/>
                </a:cubicBezTo>
                <a:cubicBezTo>
                  <a:pt x="354" y="257"/>
                  <a:pt x="354" y="257"/>
                  <a:pt x="354" y="257"/>
                </a:cubicBezTo>
                <a:cubicBezTo>
                  <a:pt x="376" y="257"/>
                  <a:pt x="376" y="257"/>
                  <a:pt x="376" y="257"/>
                </a:cubicBezTo>
                <a:cubicBezTo>
                  <a:pt x="376" y="237"/>
                  <a:pt x="376" y="237"/>
                  <a:pt x="376" y="237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386" y="253"/>
                  <a:pt x="400" y="261"/>
                  <a:pt x="418" y="261"/>
                </a:cubicBezTo>
                <a:cubicBezTo>
                  <a:pt x="437" y="261"/>
                  <a:pt x="452" y="254"/>
                  <a:pt x="464" y="240"/>
                </a:cubicBezTo>
                <a:cubicBezTo>
                  <a:pt x="475" y="226"/>
                  <a:pt x="481" y="207"/>
                  <a:pt x="481" y="184"/>
                </a:cubicBezTo>
                <a:cubicBezTo>
                  <a:pt x="481" y="163"/>
                  <a:pt x="476" y="147"/>
                  <a:pt x="465" y="134"/>
                </a:cubicBezTo>
                <a:cubicBezTo>
                  <a:pt x="455" y="122"/>
                  <a:pt x="441" y="116"/>
                  <a:pt x="424" y="116"/>
                </a:cubicBezTo>
                <a:close/>
                <a:moveTo>
                  <a:pt x="447" y="226"/>
                </a:moveTo>
                <a:cubicBezTo>
                  <a:pt x="439" y="237"/>
                  <a:pt x="429" y="242"/>
                  <a:pt x="415" y="242"/>
                </a:cubicBezTo>
                <a:cubicBezTo>
                  <a:pt x="404" y="242"/>
                  <a:pt x="395" y="238"/>
                  <a:pt x="387" y="230"/>
                </a:cubicBezTo>
                <a:cubicBezTo>
                  <a:pt x="380" y="222"/>
                  <a:pt x="376" y="213"/>
                  <a:pt x="376" y="201"/>
                </a:cubicBezTo>
                <a:cubicBezTo>
                  <a:pt x="376" y="182"/>
                  <a:pt x="376" y="182"/>
                  <a:pt x="376" y="182"/>
                </a:cubicBezTo>
                <a:cubicBezTo>
                  <a:pt x="376" y="168"/>
                  <a:pt x="380" y="157"/>
                  <a:pt x="388" y="148"/>
                </a:cubicBezTo>
                <a:cubicBezTo>
                  <a:pt x="396" y="139"/>
                  <a:pt x="406" y="135"/>
                  <a:pt x="419" y="135"/>
                </a:cubicBezTo>
                <a:cubicBezTo>
                  <a:pt x="431" y="135"/>
                  <a:pt x="441" y="139"/>
                  <a:pt x="448" y="148"/>
                </a:cubicBezTo>
                <a:cubicBezTo>
                  <a:pt x="455" y="157"/>
                  <a:pt x="458" y="169"/>
                  <a:pt x="458" y="184"/>
                </a:cubicBezTo>
                <a:cubicBezTo>
                  <a:pt x="458" y="202"/>
                  <a:pt x="454" y="216"/>
                  <a:pt x="447" y="226"/>
                </a:cubicBezTo>
                <a:close/>
                <a:moveTo>
                  <a:pt x="531" y="63"/>
                </a:moveTo>
                <a:cubicBezTo>
                  <a:pt x="534" y="66"/>
                  <a:pt x="536" y="69"/>
                  <a:pt x="536" y="73"/>
                </a:cubicBezTo>
                <a:cubicBezTo>
                  <a:pt x="536" y="77"/>
                  <a:pt x="534" y="81"/>
                  <a:pt x="531" y="83"/>
                </a:cubicBezTo>
                <a:cubicBezTo>
                  <a:pt x="528" y="86"/>
                  <a:pt x="525" y="88"/>
                  <a:pt x="521" y="88"/>
                </a:cubicBezTo>
                <a:cubicBezTo>
                  <a:pt x="517" y="88"/>
                  <a:pt x="514" y="86"/>
                  <a:pt x="511" y="84"/>
                </a:cubicBezTo>
                <a:cubicBezTo>
                  <a:pt x="508" y="81"/>
                  <a:pt x="507" y="77"/>
                  <a:pt x="507" y="73"/>
                </a:cubicBezTo>
                <a:cubicBezTo>
                  <a:pt x="507" y="69"/>
                  <a:pt x="508" y="66"/>
                  <a:pt x="511" y="63"/>
                </a:cubicBezTo>
                <a:cubicBezTo>
                  <a:pt x="513" y="60"/>
                  <a:pt x="517" y="59"/>
                  <a:pt x="521" y="59"/>
                </a:cubicBezTo>
                <a:cubicBezTo>
                  <a:pt x="525" y="59"/>
                  <a:pt x="529" y="60"/>
                  <a:pt x="531" y="63"/>
                </a:cubicBezTo>
                <a:close/>
                <a:moveTo>
                  <a:pt x="510" y="119"/>
                </a:moveTo>
                <a:cubicBezTo>
                  <a:pt x="532" y="119"/>
                  <a:pt x="532" y="119"/>
                  <a:pt x="532" y="119"/>
                </a:cubicBezTo>
                <a:cubicBezTo>
                  <a:pt x="532" y="257"/>
                  <a:pt x="532" y="257"/>
                  <a:pt x="532" y="257"/>
                </a:cubicBezTo>
                <a:cubicBezTo>
                  <a:pt x="510" y="257"/>
                  <a:pt x="510" y="257"/>
                  <a:pt x="510" y="257"/>
                </a:cubicBezTo>
                <a:lnTo>
                  <a:pt x="510" y="119"/>
                </a:lnTo>
                <a:close/>
                <a:moveTo>
                  <a:pt x="671" y="131"/>
                </a:moveTo>
                <a:cubicBezTo>
                  <a:pt x="679" y="141"/>
                  <a:pt x="683" y="155"/>
                  <a:pt x="683" y="173"/>
                </a:cubicBezTo>
                <a:cubicBezTo>
                  <a:pt x="683" y="257"/>
                  <a:pt x="683" y="257"/>
                  <a:pt x="683" y="257"/>
                </a:cubicBezTo>
                <a:cubicBezTo>
                  <a:pt x="661" y="257"/>
                  <a:pt x="661" y="257"/>
                  <a:pt x="661" y="257"/>
                </a:cubicBezTo>
                <a:cubicBezTo>
                  <a:pt x="661" y="179"/>
                  <a:pt x="661" y="179"/>
                  <a:pt x="661" y="179"/>
                </a:cubicBezTo>
                <a:cubicBezTo>
                  <a:pt x="661" y="149"/>
                  <a:pt x="650" y="135"/>
                  <a:pt x="629" y="135"/>
                </a:cubicBezTo>
                <a:cubicBezTo>
                  <a:pt x="618" y="135"/>
                  <a:pt x="609" y="139"/>
                  <a:pt x="601" y="147"/>
                </a:cubicBezTo>
                <a:cubicBezTo>
                  <a:pt x="594" y="155"/>
                  <a:pt x="590" y="166"/>
                  <a:pt x="590" y="179"/>
                </a:cubicBezTo>
                <a:cubicBezTo>
                  <a:pt x="590" y="257"/>
                  <a:pt x="590" y="257"/>
                  <a:pt x="590" y="257"/>
                </a:cubicBezTo>
                <a:cubicBezTo>
                  <a:pt x="568" y="257"/>
                  <a:pt x="568" y="257"/>
                  <a:pt x="568" y="257"/>
                </a:cubicBezTo>
                <a:cubicBezTo>
                  <a:pt x="568" y="119"/>
                  <a:pt x="568" y="119"/>
                  <a:pt x="568" y="119"/>
                </a:cubicBezTo>
                <a:cubicBezTo>
                  <a:pt x="590" y="119"/>
                  <a:pt x="590" y="119"/>
                  <a:pt x="590" y="119"/>
                </a:cubicBezTo>
                <a:cubicBezTo>
                  <a:pt x="590" y="142"/>
                  <a:pt x="590" y="142"/>
                  <a:pt x="590" y="142"/>
                </a:cubicBezTo>
                <a:cubicBezTo>
                  <a:pt x="591" y="142"/>
                  <a:pt x="591" y="142"/>
                  <a:pt x="591" y="142"/>
                </a:cubicBezTo>
                <a:cubicBezTo>
                  <a:pt x="601" y="125"/>
                  <a:pt x="616" y="116"/>
                  <a:pt x="636" y="116"/>
                </a:cubicBezTo>
                <a:cubicBezTo>
                  <a:pt x="651" y="116"/>
                  <a:pt x="663" y="121"/>
                  <a:pt x="671" y="131"/>
                </a:cubicBezTo>
                <a:close/>
                <a:moveTo>
                  <a:pt x="817" y="119"/>
                </a:moveTo>
                <a:cubicBezTo>
                  <a:pt x="817" y="138"/>
                  <a:pt x="817" y="138"/>
                  <a:pt x="817" y="138"/>
                </a:cubicBezTo>
                <a:cubicBezTo>
                  <a:pt x="816" y="138"/>
                  <a:pt x="816" y="138"/>
                  <a:pt x="816" y="138"/>
                </a:cubicBezTo>
                <a:cubicBezTo>
                  <a:pt x="807" y="123"/>
                  <a:pt x="794" y="116"/>
                  <a:pt x="775" y="116"/>
                </a:cubicBezTo>
                <a:cubicBezTo>
                  <a:pt x="756" y="116"/>
                  <a:pt x="741" y="123"/>
                  <a:pt x="729" y="137"/>
                </a:cubicBezTo>
                <a:cubicBezTo>
                  <a:pt x="718" y="151"/>
                  <a:pt x="712" y="169"/>
                  <a:pt x="712" y="193"/>
                </a:cubicBezTo>
                <a:cubicBezTo>
                  <a:pt x="712" y="206"/>
                  <a:pt x="714" y="218"/>
                  <a:pt x="719" y="229"/>
                </a:cubicBezTo>
                <a:cubicBezTo>
                  <a:pt x="724" y="239"/>
                  <a:pt x="731" y="247"/>
                  <a:pt x="739" y="252"/>
                </a:cubicBezTo>
                <a:cubicBezTo>
                  <a:pt x="748" y="258"/>
                  <a:pt x="758" y="261"/>
                  <a:pt x="769" y="261"/>
                </a:cubicBezTo>
                <a:cubicBezTo>
                  <a:pt x="790" y="261"/>
                  <a:pt x="806" y="252"/>
                  <a:pt x="816" y="234"/>
                </a:cubicBezTo>
                <a:cubicBezTo>
                  <a:pt x="817" y="234"/>
                  <a:pt x="817" y="234"/>
                  <a:pt x="817" y="234"/>
                </a:cubicBezTo>
                <a:cubicBezTo>
                  <a:pt x="817" y="249"/>
                  <a:pt x="817" y="249"/>
                  <a:pt x="817" y="249"/>
                </a:cubicBezTo>
                <a:cubicBezTo>
                  <a:pt x="817" y="285"/>
                  <a:pt x="800" y="303"/>
                  <a:pt x="766" y="303"/>
                </a:cubicBezTo>
                <a:cubicBezTo>
                  <a:pt x="752" y="303"/>
                  <a:pt x="741" y="300"/>
                  <a:pt x="727" y="293"/>
                </a:cubicBezTo>
                <a:cubicBezTo>
                  <a:pt x="722" y="312"/>
                  <a:pt x="722" y="312"/>
                  <a:pt x="722" y="312"/>
                </a:cubicBezTo>
                <a:cubicBezTo>
                  <a:pt x="735" y="319"/>
                  <a:pt x="749" y="322"/>
                  <a:pt x="766" y="322"/>
                </a:cubicBezTo>
                <a:cubicBezTo>
                  <a:pt x="815" y="322"/>
                  <a:pt x="839" y="297"/>
                  <a:pt x="839" y="246"/>
                </a:cubicBezTo>
                <a:cubicBezTo>
                  <a:pt x="839" y="119"/>
                  <a:pt x="839" y="119"/>
                  <a:pt x="839" y="119"/>
                </a:cubicBezTo>
                <a:lnTo>
                  <a:pt x="817" y="119"/>
                </a:lnTo>
                <a:close/>
                <a:moveTo>
                  <a:pt x="817" y="195"/>
                </a:moveTo>
                <a:cubicBezTo>
                  <a:pt x="817" y="209"/>
                  <a:pt x="813" y="220"/>
                  <a:pt x="805" y="229"/>
                </a:cubicBezTo>
                <a:cubicBezTo>
                  <a:pt x="797" y="237"/>
                  <a:pt x="787" y="242"/>
                  <a:pt x="775" y="242"/>
                </a:cubicBezTo>
                <a:cubicBezTo>
                  <a:pt x="763" y="242"/>
                  <a:pt x="753" y="237"/>
                  <a:pt x="746" y="228"/>
                </a:cubicBezTo>
                <a:cubicBezTo>
                  <a:pt x="738" y="219"/>
                  <a:pt x="735" y="206"/>
                  <a:pt x="735" y="191"/>
                </a:cubicBezTo>
                <a:cubicBezTo>
                  <a:pt x="735" y="174"/>
                  <a:pt x="738" y="160"/>
                  <a:pt x="746" y="150"/>
                </a:cubicBezTo>
                <a:cubicBezTo>
                  <a:pt x="754" y="140"/>
                  <a:pt x="764" y="135"/>
                  <a:pt x="778" y="135"/>
                </a:cubicBezTo>
                <a:cubicBezTo>
                  <a:pt x="789" y="135"/>
                  <a:pt x="798" y="139"/>
                  <a:pt x="805" y="146"/>
                </a:cubicBezTo>
                <a:cubicBezTo>
                  <a:pt x="813" y="154"/>
                  <a:pt x="817" y="163"/>
                  <a:pt x="817" y="175"/>
                </a:cubicBezTo>
                <a:lnTo>
                  <a:pt x="817" y="195"/>
                </a:lnTo>
                <a:close/>
                <a:moveTo>
                  <a:pt x="96" y="83"/>
                </a:moveTo>
                <a:cubicBezTo>
                  <a:pt x="257" y="133"/>
                  <a:pt x="257" y="133"/>
                  <a:pt x="257" y="133"/>
                </a:cubicBezTo>
                <a:cubicBezTo>
                  <a:pt x="257" y="212"/>
                  <a:pt x="257" y="212"/>
                  <a:pt x="257" y="212"/>
                </a:cubicBezTo>
                <a:cubicBezTo>
                  <a:pt x="73" y="322"/>
                  <a:pt x="73" y="322"/>
                  <a:pt x="73" y="322"/>
                </a:cubicBezTo>
                <a:cubicBezTo>
                  <a:pt x="0" y="270"/>
                  <a:pt x="0" y="270"/>
                  <a:pt x="0" y="270"/>
                </a:cubicBezTo>
                <a:cubicBezTo>
                  <a:pt x="178" y="176"/>
                  <a:pt x="178" y="176"/>
                  <a:pt x="178" y="176"/>
                </a:cubicBezTo>
                <a:cubicBezTo>
                  <a:pt x="129" y="154"/>
                  <a:pt x="129" y="154"/>
                  <a:pt x="129" y="154"/>
                </a:cubicBezTo>
                <a:lnTo>
                  <a:pt x="96" y="83"/>
                </a:lnTo>
                <a:close/>
                <a:moveTo>
                  <a:pt x="73" y="204"/>
                </a:moveTo>
                <a:cubicBezTo>
                  <a:pt x="0" y="270"/>
                  <a:pt x="0" y="270"/>
                  <a:pt x="0" y="270"/>
                </a:cubicBezTo>
                <a:cubicBezTo>
                  <a:pt x="0" y="0"/>
                  <a:pt x="0" y="0"/>
                  <a:pt x="0" y="0"/>
                </a:cubicBezTo>
                <a:cubicBezTo>
                  <a:pt x="73" y="22"/>
                  <a:pt x="73" y="22"/>
                  <a:pt x="73" y="22"/>
                </a:cubicBezTo>
                <a:lnTo>
                  <a:pt x="73" y="204"/>
                </a:lnTo>
                <a:close/>
              </a:path>
            </a:pathLst>
          </a:custGeom>
          <a:solidFill>
            <a:srgbClr val="F8BB28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r>
              <a:rPr lang="en-US" sz="1765" dirty="0">
                <a:solidFill>
                  <a:srgbClr val="00BCF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2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9" r:id="rId17"/>
    <p:sldLayoutId id="2147483680" r:id="rId18"/>
    <p:sldLayoutId id="2147483681" r:id="rId19"/>
    <p:sldLayoutId id="2147483683" r:id="rId20"/>
    <p:sldLayoutId id="2147483684" r:id="rId21"/>
    <p:sldLayoutId id="2147483748" r:id="rId22"/>
    <p:sldLayoutId id="2147483749" r:id="rId23"/>
    <p:sldLayoutId id="2147483751" r:id="rId24"/>
    <p:sldLayoutId id="2147483808" r:id="rId2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  <p15:guide id="23" orient="horz" pos="4123">
          <p15:clr>
            <a:srgbClr val="F26B43"/>
          </p15:clr>
        </p15:guide>
        <p15:guide id="24" pos="269">
          <p15:clr>
            <a:srgbClr val="F26B43"/>
          </p15:clr>
        </p15:guide>
        <p15:guide id="25" orient="horz" pos="283">
          <p15:clr>
            <a:srgbClr val="F26B43"/>
          </p15:clr>
        </p15:guide>
        <p15:guide id="26" pos="756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6000" y="2845599"/>
            <a:ext cx="6497930" cy="7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4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accent1"/>
              </a:gs>
              <a:gs pos="100000">
                <a:schemeClr val="accent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6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9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40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831" r:id="rId22"/>
    <p:sldLayoutId id="2147483832" r:id="rId23"/>
    <p:sldLayoutId id="2147483833" r:id="rId24"/>
    <p:sldLayoutId id="2147483834" r:id="rId25"/>
    <p:sldLayoutId id="2147483835" r:id="rId26"/>
    <p:sldLayoutId id="2147483836" r:id="rId27"/>
    <p:sldLayoutId id="2147483837" r:id="rId28"/>
    <p:sldLayoutId id="2147483838" r:id="rId29"/>
    <p:sldLayoutId id="2147483839" r:id="rId30"/>
    <p:sldLayoutId id="2147483840" r:id="rId31"/>
    <p:sldLayoutId id="2147483841" r:id="rId32"/>
    <p:sldLayoutId id="2147483842" r:id="rId33"/>
    <p:sldLayoutId id="2147483843" r:id="rId34"/>
    <p:sldLayoutId id="2147483844" r:id="rId35"/>
    <p:sldLayoutId id="2147483845" r:id="rId36"/>
    <p:sldLayoutId id="2147483846" r:id="rId37"/>
    <p:sldLayoutId id="2147483847" r:id="rId38"/>
    <p:sldLayoutId id="2147483848" r:id="rId3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1759"/>
            <a:ext cx="6276530" cy="2315137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Edge and</a:t>
            </a:r>
            <a:br>
              <a:rPr lang="en-US" dirty="0"/>
            </a:br>
            <a:r>
              <a:rPr lang="en-US" dirty="0"/>
              <a:t>Web App </a:t>
            </a:r>
            <a:r>
              <a:rPr lang="en-US" dirty="0" smtClean="0"/>
              <a:t>Platform</a:t>
            </a:r>
            <a:br>
              <a:rPr lang="en-US" dirty="0" smtClean="0"/>
            </a:br>
            <a:r>
              <a:rPr lang="en-GB" sz="3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Windows 10 Developer Workshop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57" y="0"/>
            <a:ext cx="8483943" cy="661086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52635" y="3661416"/>
            <a:ext cx="6276530" cy="179310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33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Windows Web Platform</a:t>
            </a:r>
            <a:r>
              <a:rPr lang="en-US" sz="6600" dirty="0"/>
              <a:t/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68068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65" y="440918"/>
            <a:ext cx="10701071" cy="59108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33" y="851778"/>
            <a:ext cx="10691733" cy="5499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1689" y="1152916"/>
            <a:ext cx="5334974" cy="5198801"/>
          </a:xfrm>
          <a:prstGeom prst="rect">
            <a:avLst/>
          </a:prstGeom>
          <a:solidFill>
            <a:srgbClr val="D7D7D7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latin typeface="+mj-lt"/>
              </a:rPr>
              <a:t>EdgeHTML.dll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86662" y="1152916"/>
            <a:ext cx="5355203" cy="5198801"/>
          </a:xfrm>
          <a:prstGeom prst="rect">
            <a:avLst/>
          </a:prstGeom>
          <a:solidFill>
            <a:srgbClr val="C8C8C8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latin typeface="+mj-lt"/>
              </a:rPr>
              <a:t>Chakra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5318102" y="1860258"/>
            <a:ext cx="4439644" cy="4439644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Hosted content</a:t>
            </a:r>
          </a:p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 Semibold" panose="020B0702040204020203" pitchFamily="34" charset="0"/>
              </a:rPr>
              <a:t>Always up-to-date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1983177" y="1860258"/>
            <a:ext cx="4439644" cy="4439644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Packaged content</a:t>
            </a:r>
          </a:p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 Semibold" panose="020B0702040204020203" pitchFamily="34" charset="0"/>
              </a:rPr>
              <a:t>Offline first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4426958" y="3763030"/>
            <a:ext cx="2894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 smtClean="0">
                <a:solidFill>
                  <a:schemeClr val="bg1"/>
                </a:solidFill>
              </a:rPr>
              <a:t>WebView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49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4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3" y="851778"/>
            <a:ext cx="10691733" cy="5499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1689" y="1152916"/>
            <a:ext cx="5334974" cy="5198801"/>
          </a:xfrm>
          <a:prstGeom prst="rect">
            <a:avLst/>
          </a:prstGeom>
          <a:solidFill>
            <a:srgbClr val="D7D7D7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6662" y="1152916"/>
            <a:ext cx="5355203" cy="5198801"/>
          </a:xfrm>
          <a:prstGeom prst="rect">
            <a:avLst/>
          </a:prstGeom>
          <a:solidFill>
            <a:srgbClr val="C8C8C8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299052" y="1860258"/>
            <a:ext cx="4439644" cy="4439644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983177" y="1860258"/>
            <a:ext cx="4439644" cy="4439644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Packaged content</a:t>
            </a:r>
          </a:p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 Semibold" panose="020B0702040204020203" pitchFamily="34" charset="0"/>
              </a:rPr>
              <a:t>Offline first</a:t>
            </a:r>
          </a:p>
        </p:txBody>
      </p:sp>
    </p:spTree>
    <p:extLst>
      <p:ext uri="{BB962C8B-B14F-4D97-AF65-F5344CB8AC3E}">
        <p14:creationId xmlns:p14="http://schemas.microsoft.com/office/powerpoint/2010/main" val="3396276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Packaged apps and tools investments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5"/>
          <a:stretch/>
        </p:blipFill>
        <p:spPr>
          <a:xfrm>
            <a:off x="268928" y="1361933"/>
            <a:ext cx="7437271" cy="4447740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1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5962911" y="1856503"/>
            <a:ext cx="3067801" cy="5186218"/>
            <a:chOff x="5990619" y="1690255"/>
            <a:chExt cx="3067801" cy="51862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619" y="1690255"/>
              <a:ext cx="3067801" cy="518621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691" y="2484584"/>
              <a:ext cx="1974567" cy="351472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8719127" y="2279476"/>
            <a:ext cx="3297382" cy="35301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Build apps for iOS, Android &amp; Windows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Nearly </a:t>
            </a:r>
            <a:r>
              <a:rPr lang="en-US" dirty="0">
                <a:solidFill>
                  <a:schemeClr val="accent2"/>
                </a:solidFill>
              </a:rPr>
              <a:t>100% shared </a:t>
            </a:r>
            <a:r>
              <a:rPr lang="en-US" dirty="0" smtClean="0">
                <a:solidFill>
                  <a:schemeClr val="accent2"/>
                </a:solidFill>
              </a:rPr>
              <a:t>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Debug </a:t>
            </a:r>
            <a:r>
              <a:rPr lang="en-US" dirty="0">
                <a:solidFill>
                  <a:schemeClr val="accent2"/>
                </a:solidFill>
              </a:rPr>
              <a:t>on any device or emulator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Use the JavaScript </a:t>
            </a:r>
            <a:r>
              <a:rPr lang="en-US" dirty="0" smtClean="0">
                <a:solidFill>
                  <a:schemeClr val="accent2"/>
                </a:solidFill>
              </a:rPr>
              <a:t>frameworks </a:t>
            </a:r>
            <a:r>
              <a:rPr lang="en-US" dirty="0">
                <a:solidFill>
                  <a:schemeClr val="accent2"/>
                </a:solidFill>
              </a:rPr>
              <a:t>you love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Support for offline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 smtClean="0">
              <a:solidFill>
                <a:schemeClr val="accent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928" y="5980839"/>
            <a:ext cx="2501981" cy="4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9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3" y="851778"/>
            <a:ext cx="10691733" cy="5499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1689" y="1152916"/>
            <a:ext cx="5334974" cy="5198801"/>
          </a:xfrm>
          <a:prstGeom prst="rect">
            <a:avLst/>
          </a:prstGeom>
          <a:solidFill>
            <a:srgbClr val="D7D7D7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6662" y="1152916"/>
            <a:ext cx="5355203" cy="5198801"/>
          </a:xfrm>
          <a:prstGeom prst="rect">
            <a:avLst/>
          </a:prstGeom>
          <a:solidFill>
            <a:srgbClr val="C8C8C8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5318103" y="2618048"/>
            <a:ext cx="1104719" cy="2924064"/>
          </a:xfrm>
          <a:custGeom>
            <a:avLst/>
            <a:gdLst>
              <a:gd name="connsiteX0" fmla="*/ 552360 w 1104719"/>
              <a:gd name="connsiteY0" fmla="*/ 0 h 2924064"/>
              <a:gd name="connsiteX1" fmla="*/ 597820 w 1104719"/>
              <a:gd name="connsiteY1" fmla="*/ 50019 h 2924064"/>
              <a:gd name="connsiteX2" fmla="*/ 1104719 w 1104719"/>
              <a:gd name="connsiteY2" fmla="*/ 1462032 h 2924064"/>
              <a:gd name="connsiteX3" fmla="*/ 597820 w 1104719"/>
              <a:gd name="connsiteY3" fmla="*/ 2874045 h 2924064"/>
              <a:gd name="connsiteX4" fmla="*/ 552360 w 1104719"/>
              <a:gd name="connsiteY4" fmla="*/ 2924064 h 2924064"/>
              <a:gd name="connsiteX5" fmla="*/ 506900 w 1104719"/>
              <a:gd name="connsiteY5" fmla="*/ 2874045 h 2924064"/>
              <a:gd name="connsiteX6" fmla="*/ 0 w 1104719"/>
              <a:gd name="connsiteY6" fmla="*/ 1462032 h 2924064"/>
              <a:gd name="connsiteX7" fmla="*/ 506900 w 1104719"/>
              <a:gd name="connsiteY7" fmla="*/ 50019 h 292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719" h="2924064">
                <a:moveTo>
                  <a:pt x="552360" y="0"/>
                </a:moveTo>
                <a:lnTo>
                  <a:pt x="597820" y="50019"/>
                </a:lnTo>
                <a:cubicBezTo>
                  <a:pt x="914491" y="433735"/>
                  <a:pt x="1104719" y="925669"/>
                  <a:pt x="1104719" y="1462032"/>
                </a:cubicBezTo>
                <a:cubicBezTo>
                  <a:pt x="1104719" y="1998396"/>
                  <a:pt x="914491" y="2490329"/>
                  <a:pt x="597820" y="2874045"/>
                </a:cubicBezTo>
                <a:lnTo>
                  <a:pt x="552360" y="2924064"/>
                </a:lnTo>
                <a:lnTo>
                  <a:pt x="506900" y="2874045"/>
                </a:lnTo>
                <a:cubicBezTo>
                  <a:pt x="190229" y="2490329"/>
                  <a:pt x="0" y="1998396"/>
                  <a:pt x="0" y="1462032"/>
                </a:cubicBezTo>
                <a:cubicBezTo>
                  <a:pt x="0" y="925669"/>
                  <a:pt x="190229" y="433735"/>
                  <a:pt x="506900" y="50019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89642" tIns="89642" rIns="33620" bIns="33620" rtlCol="0" anchor="ctr" anchorCtr="0">
            <a:noAutofit/>
          </a:bodyPr>
          <a:lstStyle/>
          <a:p>
            <a:pPr algn="ctr" defTabSz="914038"/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4426958" y="3763030"/>
            <a:ext cx="2894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 smtClean="0">
                <a:solidFill>
                  <a:schemeClr val="bg1"/>
                </a:solidFill>
              </a:rPr>
              <a:t>WebView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99052" y="1860258"/>
            <a:ext cx="4439644" cy="4439644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983177" y="1860258"/>
            <a:ext cx="4439644" cy="4439644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18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Uses the always current Edge rendering engine</a:t>
            </a:r>
          </a:p>
          <a:p>
            <a:r>
              <a:rPr lang="en-US" dirty="0" smtClean="0"/>
              <a:t>Improved app performance and responsiveness</a:t>
            </a:r>
          </a:p>
          <a:p>
            <a:r>
              <a:rPr lang="en-US" dirty="0" smtClean="0"/>
              <a:t>Improved App to WebView communication</a:t>
            </a:r>
          </a:p>
          <a:p>
            <a:r>
              <a:rPr lang="en-US" dirty="0" smtClean="0"/>
              <a:t>Enables Windows Runtime access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WebView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16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16076" y="1422242"/>
            <a:ext cx="9859116" cy="1813958"/>
          </a:xfrm>
        </p:spPr>
        <p:txBody>
          <a:bodyPr/>
          <a:lstStyle/>
          <a:p>
            <a:r>
              <a:rPr lang="en-GB" sz="5882" dirty="0" smtClean="0"/>
              <a:t>Lab: </a:t>
            </a:r>
            <a:br>
              <a:rPr lang="en-GB" sz="5882" dirty="0" smtClean="0"/>
            </a:br>
            <a:r>
              <a:rPr lang="en-GB" dirty="0" err="1" smtClean="0"/>
              <a:t>Webview</a:t>
            </a:r>
            <a:endParaRPr lang="en-GB" sz="5882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8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3" y="851778"/>
            <a:ext cx="10691733" cy="5499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1689" y="1152916"/>
            <a:ext cx="5334974" cy="5198801"/>
          </a:xfrm>
          <a:prstGeom prst="rect">
            <a:avLst/>
          </a:prstGeom>
          <a:solidFill>
            <a:srgbClr val="D7D7D7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6662" y="1152916"/>
            <a:ext cx="5355203" cy="5198801"/>
          </a:xfrm>
          <a:prstGeom prst="rect">
            <a:avLst/>
          </a:prstGeom>
          <a:solidFill>
            <a:srgbClr val="C8C8C8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318102" y="1860258"/>
            <a:ext cx="4439644" cy="4439644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Hosted content</a:t>
            </a:r>
          </a:p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 Semibold" panose="020B0702040204020203" pitchFamily="34" charset="0"/>
              </a:rPr>
              <a:t>Always up-to-date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1983177" y="1860258"/>
            <a:ext cx="4439644" cy="4439644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492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1" y="992276"/>
            <a:ext cx="12192000" cy="586523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0078D7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Isosceles Triangle 38"/>
          <p:cNvSpPr/>
          <p:nvPr/>
        </p:nvSpPr>
        <p:spPr bwMode="auto">
          <a:xfrm flipV="1">
            <a:off x="1334124" y="992276"/>
            <a:ext cx="378498" cy="201311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Web"/>
          <p:cNvSpPr txBox="1">
            <a:spLocks/>
          </p:cNvSpPr>
          <p:nvPr/>
        </p:nvSpPr>
        <p:spPr>
          <a:xfrm>
            <a:off x="984656" y="253570"/>
            <a:ext cx="3250460" cy="58832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41" dirty="0" smtClean="0">
                <a:solidFill>
                  <a:srgbClr val="FFFFFF"/>
                </a:solidFill>
              </a:rPr>
              <a:t>Microsoft Edge</a:t>
            </a:r>
            <a:endParaRPr lang="en-US" sz="2941" dirty="0">
              <a:solidFill>
                <a:srgbClr val="FFFFFF"/>
              </a:solidFill>
            </a:endParaRPr>
          </a:p>
        </p:txBody>
      </p:sp>
      <p:sp>
        <p:nvSpPr>
          <p:cNvPr id="35" name=".NET &amp; Win32"/>
          <p:cNvSpPr txBox="1">
            <a:spLocks/>
          </p:cNvSpPr>
          <p:nvPr/>
        </p:nvSpPr>
        <p:spPr>
          <a:xfrm>
            <a:off x="4235116" y="255754"/>
            <a:ext cx="4379495" cy="58832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41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NEW: Hosted Web Apps</a:t>
            </a:r>
            <a:endParaRPr lang="en-US" sz="2941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734050" y="1793240"/>
            <a:ext cx="6457950" cy="5067300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en-US" sz="2667" dirty="0" smtClean="0">
                <a:solidFill>
                  <a:srgbClr val="0078D7"/>
                </a:solidFill>
              </a:rPr>
              <a:t>Bring </a:t>
            </a:r>
            <a:r>
              <a:rPr lang="en-US" sz="2667" dirty="0">
                <a:solidFill>
                  <a:srgbClr val="0078D7"/>
                </a:solidFill>
              </a:rPr>
              <a:t>your website experience to the Windows Store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en-US" sz="2667" dirty="0">
                <a:solidFill>
                  <a:srgbClr val="0078D7"/>
                </a:solidFill>
              </a:rPr>
              <a:t>Leverage your web investments and developer workflow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en-US" sz="2667" dirty="0">
                <a:solidFill>
                  <a:srgbClr val="0078D7"/>
                </a:solidFill>
              </a:rPr>
              <a:t>Full access to Universal </a:t>
            </a:r>
            <a:r>
              <a:rPr lang="en-US" sz="2667" dirty="0" smtClean="0">
                <a:solidFill>
                  <a:srgbClr val="0078D7"/>
                </a:solidFill>
              </a:rPr>
              <a:t>APIs</a:t>
            </a:r>
            <a:r>
              <a:rPr lang="en-US" sz="2667" dirty="0">
                <a:solidFill>
                  <a:srgbClr val="0078D7"/>
                </a:solidFill>
              </a:rPr>
              <a:t> </a:t>
            </a:r>
            <a:r>
              <a:rPr lang="en-US" sz="2667" dirty="0" smtClean="0">
                <a:solidFill>
                  <a:srgbClr val="0078D7"/>
                </a:solidFill>
              </a:rPr>
              <a:t>like</a:t>
            </a:r>
            <a:endParaRPr lang="en-US" sz="2667" dirty="0">
              <a:solidFill>
                <a:srgbClr val="0078D7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en-US" sz="1867" dirty="0" smtClean="0">
                <a:gradFill>
                  <a:gsLst>
                    <a:gs pos="0">
                      <a:srgbClr val="737373"/>
                    </a:gs>
                    <a:gs pos="100000">
                      <a:srgbClr val="737373"/>
                    </a:gs>
                  </a:gsLst>
                  <a:lin ang="5400000" scaled="1"/>
                </a:gradFill>
                <a:latin typeface="Segoe UI"/>
              </a:rPr>
              <a:t>Tiles</a:t>
            </a:r>
            <a:r>
              <a:rPr lang="en-US" sz="1867" dirty="0">
                <a:gradFill>
                  <a:gsLst>
                    <a:gs pos="0">
                      <a:srgbClr val="737373"/>
                    </a:gs>
                    <a:gs pos="100000">
                      <a:srgbClr val="737373"/>
                    </a:gs>
                  </a:gsLst>
                  <a:lin ang="5400000" scaled="1"/>
                </a:gradFill>
                <a:latin typeface="Segoe UI"/>
              </a:rPr>
              <a:t>, Notifications, Camera, Contact List, Calendar</a:t>
            </a:r>
          </a:p>
          <a:p>
            <a:pPr lvl="1">
              <a:lnSpc>
                <a:spcPct val="85000"/>
              </a:lnSpc>
              <a:spcAft>
                <a:spcPts val="300"/>
              </a:spcAft>
              <a:defRPr/>
            </a:pPr>
            <a:endParaRPr lang="en-US" sz="900" dirty="0" smtClean="0">
              <a:solidFill>
                <a:srgbClr val="333333"/>
              </a:solidFill>
            </a:endParaRPr>
          </a:p>
          <a:p>
            <a:pPr lvl="1">
              <a:lnSpc>
                <a:spcPct val="85000"/>
              </a:lnSpc>
              <a:spcAft>
                <a:spcPts val="300"/>
              </a:spcAft>
              <a:defRPr/>
            </a:pPr>
            <a:endParaRPr lang="en-US" sz="900" dirty="0" smtClean="0">
              <a:solidFill>
                <a:srgbClr val="333333"/>
              </a:solidFill>
            </a:endParaRPr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214837" y="2081061"/>
            <a:ext cx="5346536" cy="3230435"/>
            <a:chOff x="2670166" y="1408840"/>
            <a:chExt cx="8910892" cy="5384059"/>
          </a:xfrm>
        </p:grpSpPr>
        <p:sp>
          <p:nvSpPr>
            <p:cNvPr id="32" name="Universal Windows Platform"/>
            <p:cNvSpPr txBox="1">
              <a:spLocks noChangeAspect="1"/>
            </p:cNvSpPr>
            <p:nvPr/>
          </p:nvSpPr>
          <p:spPr>
            <a:xfrm>
              <a:off x="2670166" y="5571472"/>
              <a:ext cx="8535324" cy="1221427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3200" spc="-98" dirty="0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</a:rPr>
                <a:t>Universal Windows Platform</a:t>
              </a:r>
            </a:p>
          </p:txBody>
        </p:sp>
        <p:sp>
          <p:nvSpPr>
            <p:cNvPr id="33" name="Freeform 5"/>
            <p:cNvSpPr>
              <a:spLocks noChangeAspect="1" noEditPoints="1"/>
            </p:cNvSpPr>
            <p:nvPr/>
          </p:nvSpPr>
          <p:spPr bwMode="auto">
            <a:xfrm>
              <a:off x="10320483" y="2544326"/>
              <a:ext cx="1260575" cy="1502543"/>
            </a:xfrm>
            <a:custGeom>
              <a:avLst/>
              <a:gdLst>
                <a:gd name="T0" fmla="*/ 196 w 407"/>
                <a:gd name="T1" fmla="*/ 53 h 486"/>
                <a:gd name="T2" fmla="*/ 161 w 407"/>
                <a:gd name="T3" fmla="*/ 106 h 486"/>
                <a:gd name="T4" fmla="*/ 161 w 407"/>
                <a:gd name="T5" fmla="*/ 125 h 486"/>
                <a:gd name="T6" fmla="*/ 173 w 407"/>
                <a:gd name="T7" fmla="*/ 123 h 486"/>
                <a:gd name="T8" fmla="*/ 173 w 407"/>
                <a:gd name="T9" fmla="*/ 106 h 486"/>
                <a:gd name="T10" fmla="*/ 197 w 407"/>
                <a:gd name="T11" fmla="*/ 66 h 486"/>
                <a:gd name="T12" fmla="*/ 196 w 407"/>
                <a:gd name="T13" fmla="*/ 53 h 486"/>
                <a:gd name="T14" fmla="*/ 232 w 407"/>
                <a:gd name="T15" fmla="*/ 45 h 486"/>
                <a:gd name="T16" fmla="*/ 234 w 407"/>
                <a:gd name="T17" fmla="*/ 57 h 486"/>
                <a:gd name="T18" fmla="*/ 265 w 407"/>
                <a:gd name="T19" fmla="*/ 94 h 486"/>
                <a:gd name="T20" fmla="*/ 265 w 407"/>
                <a:gd name="T21" fmla="*/ 104 h 486"/>
                <a:gd name="T22" fmla="*/ 278 w 407"/>
                <a:gd name="T23" fmla="*/ 102 h 486"/>
                <a:gd name="T24" fmla="*/ 278 w 407"/>
                <a:gd name="T25" fmla="*/ 94 h 486"/>
                <a:gd name="T26" fmla="*/ 232 w 407"/>
                <a:gd name="T27" fmla="*/ 45 h 486"/>
                <a:gd name="T28" fmla="*/ 105 w 407"/>
                <a:gd name="T29" fmla="*/ 136 h 486"/>
                <a:gd name="T30" fmla="*/ 105 w 407"/>
                <a:gd name="T31" fmla="*/ 79 h 486"/>
                <a:gd name="T32" fmla="*/ 156 w 407"/>
                <a:gd name="T33" fmla="*/ 26 h 486"/>
                <a:gd name="T34" fmla="*/ 210 w 407"/>
                <a:gd name="T35" fmla="*/ 67 h 486"/>
                <a:gd name="T36" fmla="*/ 210 w 407"/>
                <a:gd name="T37" fmla="*/ 115 h 486"/>
                <a:gd name="T38" fmla="*/ 222 w 407"/>
                <a:gd name="T39" fmla="*/ 113 h 486"/>
                <a:gd name="T40" fmla="*/ 222 w 407"/>
                <a:gd name="T41" fmla="*/ 68 h 486"/>
                <a:gd name="T42" fmla="*/ 154 w 407"/>
                <a:gd name="T43" fmla="*/ 13 h 486"/>
                <a:gd name="T44" fmla="*/ 93 w 407"/>
                <a:gd name="T45" fmla="*/ 78 h 486"/>
                <a:gd name="T46" fmla="*/ 93 w 407"/>
                <a:gd name="T47" fmla="*/ 139 h 486"/>
                <a:gd name="T48" fmla="*/ 105 w 407"/>
                <a:gd name="T49" fmla="*/ 136 h 486"/>
                <a:gd name="T50" fmla="*/ 339 w 407"/>
                <a:gd name="T51" fmla="*/ 104 h 486"/>
                <a:gd name="T52" fmla="*/ 0 w 407"/>
                <a:gd name="T53" fmla="*/ 172 h 486"/>
                <a:gd name="T54" fmla="*/ 0 w 407"/>
                <a:gd name="T55" fmla="*/ 418 h 486"/>
                <a:gd name="T56" fmla="*/ 339 w 407"/>
                <a:gd name="T57" fmla="*/ 486 h 486"/>
                <a:gd name="T58" fmla="*/ 407 w 407"/>
                <a:gd name="T59" fmla="*/ 461 h 486"/>
                <a:gd name="T60" fmla="*/ 407 w 407"/>
                <a:gd name="T61" fmla="*/ 129 h 486"/>
                <a:gd name="T62" fmla="*/ 339 w 407"/>
                <a:gd name="T63" fmla="*/ 104 h 486"/>
                <a:gd name="T64" fmla="*/ 148 w 407"/>
                <a:gd name="T65" fmla="*/ 367 h 486"/>
                <a:gd name="T66" fmla="*/ 73 w 407"/>
                <a:gd name="T67" fmla="*/ 357 h 486"/>
                <a:gd name="T68" fmla="*/ 73 w 407"/>
                <a:gd name="T69" fmla="*/ 294 h 486"/>
                <a:gd name="T70" fmla="*/ 148 w 407"/>
                <a:gd name="T71" fmla="*/ 294 h 486"/>
                <a:gd name="T72" fmla="*/ 148 w 407"/>
                <a:gd name="T73" fmla="*/ 367 h 486"/>
                <a:gd name="T74" fmla="*/ 148 w 407"/>
                <a:gd name="T75" fmla="*/ 285 h 486"/>
                <a:gd name="T76" fmla="*/ 73 w 407"/>
                <a:gd name="T77" fmla="*/ 285 h 486"/>
                <a:gd name="T78" fmla="*/ 73 w 407"/>
                <a:gd name="T79" fmla="*/ 227 h 486"/>
                <a:gd name="T80" fmla="*/ 148 w 407"/>
                <a:gd name="T81" fmla="*/ 217 h 486"/>
                <a:gd name="T82" fmla="*/ 148 w 407"/>
                <a:gd name="T83" fmla="*/ 285 h 486"/>
                <a:gd name="T84" fmla="*/ 253 w 407"/>
                <a:gd name="T85" fmla="*/ 382 h 486"/>
                <a:gd name="T86" fmla="*/ 158 w 407"/>
                <a:gd name="T87" fmla="*/ 368 h 486"/>
                <a:gd name="T88" fmla="*/ 158 w 407"/>
                <a:gd name="T89" fmla="*/ 294 h 486"/>
                <a:gd name="T90" fmla="*/ 253 w 407"/>
                <a:gd name="T91" fmla="*/ 294 h 486"/>
                <a:gd name="T92" fmla="*/ 253 w 407"/>
                <a:gd name="T93" fmla="*/ 382 h 486"/>
                <a:gd name="T94" fmla="*/ 253 w 407"/>
                <a:gd name="T95" fmla="*/ 285 h 486"/>
                <a:gd name="T96" fmla="*/ 158 w 407"/>
                <a:gd name="T97" fmla="*/ 285 h 486"/>
                <a:gd name="T98" fmla="*/ 158 w 407"/>
                <a:gd name="T99" fmla="*/ 216 h 486"/>
                <a:gd name="T100" fmla="*/ 253 w 407"/>
                <a:gd name="T101" fmla="*/ 202 h 486"/>
                <a:gd name="T102" fmla="*/ 253 w 407"/>
                <a:gd name="T103" fmla="*/ 285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7" h="486">
                  <a:moveTo>
                    <a:pt x="196" y="53"/>
                  </a:moveTo>
                  <a:cubicBezTo>
                    <a:pt x="176" y="61"/>
                    <a:pt x="161" y="67"/>
                    <a:pt x="161" y="106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73" y="123"/>
                    <a:pt x="173" y="123"/>
                    <a:pt x="173" y="123"/>
                  </a:cubicBezTo>
                  <a:cubicBezTo>
                    <a:pt x="173" y="106"/>
                    <a:pt x="173" y="106"/>
                    <a:pt x="173" y="106"/>
                  </a:cubicBezTo>
                  <a:cubicBezTo>
                    <a:pt x="173" y="80"/>
                    <a:pt x="180" y="74"/>
                    <a:pt x="197" y="66"/>
                  </a:cubicBezTo>
                  <a:cubicBezTo>
                    <a:pt x="197" y="61"/>
                    <a:pt x="197" y="57"/>
                    <a:pt x="196" y="53"/>
                  </a:cubicBezTo>
                  <a:close/>
                  <a:moveTo>
                    <a:pt x="232" y="45"/>
                  </a:moveTo>
                  <a:cubicBezTo>
                    <a:pt x="233" y="49"/>
                    <a:pt x="233" y="53"/>
                    <a:pt x="234" y="57"/>
                  </a:cubicBezTo>
                  <a:cubicBezTo>
                    <a:pt x="266" y="53"/>
                    <a:pt x="265" y="66"/>
                    <a:pt x="265" y="9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94"/>
                    <a:pt x="278" y="94"/>
                    <a:pt x="278" y="94"/>
                  </a:cubicBezTo>
                  <a:cubicBezTo>
                    <a:pt x="278" y="51"/>
                    <a:pt x="271" y="39"/>
                    <a:pt x="232" y="45"/>
                  </a:cubicBezTo>
                  <a:close/>
                  <a:moveTo>
                    <a:pt x="105" y="136"/>
                  </a:moveTo>
                  <a:cubicBezTo>
                    <a:pt x="105" y="79"/>
                    <a:pt x="105" y="79"/>
                    <a:pt x="105" y="79"/>
                  </a:cubicBezTo>
                  <a:cubicBezTo>
                    <a:pt x="105" y="44"/>
                    <a:pt x="123" y="34"/>
                    <a:pt x="156" y="26"/>
                  </a:cubicBezTo>
                  <a:cubicBezTo>
                    <a:pt x="207" y="14"/>
                    <a:pt x="210" y="46"/>
                    <a:pt x="210" y="67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22" y="113"/>
                    <a:pt x="222" y="113"/>
                    <a:pt x="222" y="113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29"/>
                    <a:pt x="210" y="0"/>
                    <a:pt x="154" y="13"/>
                  </a:cubicBezTo>
                  <a:cubicBezTo>
                    <a:pt x="124" y="19"/>
                    <a:pt x="93" y="27"/>
                    <a:pt x="93" y="78"/>
                  </a:cubicBezTo>
                  <a:cubicBezTo>
                    <a:pt x="93" y="139"/>
                    <a:pt x="93" y="139"/>
                    <a:pt x="93" y="139"/>
                  </a:cubicBezTo>
                  <a:lnTo>
                    <a:pt x="105" y="136"/>
                  </a:lnTo>
                  <a:close/>
                  <a:moveTo>
                    <a:pt x="339" y="104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339" y="486"/>
                    <a:pt x="339" y="486"/>
                    <a:pt x="339" y="486"/>
                  </a:cubicBezTo>
                  <a:cubicBezTo>
                    <a:pt x="407" y="461"/>
                    <a:pt x="407" y="461"/>
                    <a:pt x="407" y="461"/>
                  </a:cubicBezTo>
                  <a:cubicBezTo>
                    <a:pt x="407" y="129"/>
                    <a:pt x="407" y="129"/>
                    <a:pt x="407" y="129"/>
                  </a:cubicBezTo>
                  <a:lnTo>
                    <a:pt x="339" y="104"/>
                  </a:lnTo>
                  <a:close/>
                  <a:moveTo>
                    <a:pt x="148" y="367"/>
                  </a:moveTo>
                  <a:cubicBezTo>
                    <a:pt x="73" y="357"/>
                    <a:pt x="73" y="357"/>
                    <a:pt x="73" y="357"/>
                  </a:cubicBezTo>
                  <a:cubicBezTo>
                    <a:pt x="73" y="294"/>
                    <a:pt x="73" y="294"/>
                    <a:pt x="73" y="294"/>
                  </a:cubicBezTo>
                  <a:cubicBezTo>
                    <a:pt x="148" y="294"/>
                    <a:pt x="148" y="294"/>
                    <a:pt x="148" y="294"/>
                  </a:cubicBezTo>
                  <a:lnTo>
                    <a:pt x="148" y="367"/>
                  </a:lnTo>
                  <a:close/>
                  <a:moveTo>
                    <a:pt x="148" y="285"/>
                  </a:moveTo>
                  <a:cubicBezTo>
                    <a:pt x="73" y="285"/>
                    <a:pt x="73" y="285"/>
                    <a:pt x="73" y="285"/>
                  </a:cubicBezTo>
                  <a:cubicBezTo>
                    <a:pt x="73" y="227"/>
                    <a:pt x="73" y="227"/>
                    <a:pt x="73" y="227"/>
                  </a:cubicBezTo>
                  <a:cubicBezTo>
                    <a:pt x="148" y="217"/>
                    <a:pt x="148" y="217"/>
                    <a:pt x="148" y="217"/>
                  </a:cubicBezTo>
                  <a:lnTo>
                    <a:pt x="148" y="285"/>
                  </a:lnTo>
                  <a:close/>
                  <a:moveTo>
                    <a:pt x="253" y="382"/>
                  </a:moveTo>
                  <a:cubicBezTo>
                    <a:pt x="158" y="368"/>
                    <a:pt x="158" y="368"/>
                    <a:pt x="158" y="368"/>
                  </a:cubicBezTo>
                  <a:cubicBezTo>
                    <a:pt x="158" y="294"/>
                    <a:pt x="158" y="294"/>
                    <a:pt x="158" y="294"/>
                  </a:cubicBezTo>
                  <a:cubicBezTo>
                    <a:pt x="253" y="294"/>
                    <a:pt x="253" y="294"/>
                    <a:pt x="253" y="294"/>
                  </a:cubicBezTo>
                  <a:lnTo>
                    <a:pt x="253" y="382"/>
                  </a:lnTo>
                  <a:close/>
                  <a:moveTo>
                    <a:pt x="253" y="285"/>
                  </a:moveTo>
                  <a:cubicBezTo>
                    <a:pt x="158" y="285"/>
                    <a:pt x="158" y="285"/>
                    <a:pt x="158" y="285"/>
                  </a:cubicBezTo>
                  <a:cubicBezTo>
                    <a:pt x="158" y="216"/>
                    <a:pt x="158" y="216"/>
                    <a:pt x="158" y="216"/>
                  </a:cubicBezTo>
                  <a:cubicBezTo>
                    <a:pt x="253" y="202"/>
                    <a:pt x="253" y="202"/>
                    <a:pt x="253" y="202"/>
                  </a:cubicBezTo>
                  <a:lnTo>
                    <a:pt x="253" y="28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36" name="Right Arrow 35"/>
            <p:cNvSpPr>
              <a:spLocks noChangeAspect="1"/>
            </p:cNvSpPr>
            <p:nvPr/>
          </p:nvSpPr>
          <p:spPr bwMode="auto">
            <a:xfrm>
              <a:off x="9496985" y="3245883"/>
              <a:ext cx="598755" cy="407771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015230" y="1408840"/>
              <a:ext cx="6328050" cy="3458866"/>
              <a:chOff x="3075690" y="1436593"/>
              <a:chExt cx="6454941" cy="35282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5404760" y="1436593"/>
                <a:ext cx="1626947" cy="9162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b="1" dirty="0">
                    <a:gradFill>
                      <a:gsLst>
                        <a:gs pos="2917">
                          <a:srgbClr val="0078D7"/>
                        </a:gs>
                        <a:gs pos="30000">
                          <a:srgbClr val="0078D7"/>
                        </a:gs>
                      </a:gsLst>
                      <a:lin ang="5400000" scaled="0"/>
                    </a:gradFill>
                  </a:rPr>
                  <a:t>.</a:t>
                </a:r>
                <a:r>
                  <a:rPr lang="en-US" b="1" dirty="0" err="1">
                    <a:gradFill>
                      <a:gsLst>
                        <a:gs pos="2917">
                          <a:srgbClr val="0078D7"/>
                        </a:gs>
                        <a:gs pos="30000">
                          <a:srgbClr val="0078D7"/>
                        </a:gs>
                      </a:gsLst>
                      <a:lin ang="5400000" scaled="0"/>
                    </a:gradFill>
                  </a:rPr>
                  <a:t>appx</a:t>
                </a:r>
                <a:endParaRPr lang="en-US" b="1" dirty="0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1" name="Freeform 50"/>
              <p:cNvSpPr>
                <a:spLocks noEditPoints="1"/>
              </p:cNvSpPr>
              <p:nvPr/>
            </p:nvSpPr>
            <p:spPr bwMode="auto">
              <a:xfrm>
                <a:off x="3075690" y="1559278"/>
                <a:ext cx="6454941" cy="3405538"/>
              </a:xfrm>
              <a:custGeom>
                <a:avLst/>
                <a:gdLst>
                  <a:gd name="T0" fmla="*/ 0 w 7540"/>
                  <a:gd name="T1" fmla="*/ 0 h 3978"/>
                  <a:gd name="T2" fmla="*/ 0 w 7540"/>
                  <a:gd name="T3" fmla="*/ 3978 h 3978"/>
                  <a:gd name="T4" fmla="*/ 7540 w 7540"/>
                  <a:gd name="T5" fmla="*/ 3978 h 3978"/>
                  <a:gd name="T6" fmla="*/ 7540 w 7540"/>
                  <a:gd name="T7" fmla="*/ 0 h 3978"/>
                  <a:gd name="T8" fmla="*/ 0 w 7540"/>
                  <a:gd name="T9" fmla="*/ 0 h 3978"/>
                  <a:gd name="T10" fmla="*/ 0 w 7540"/>
                  <a:gd name="T11" fmla="*/ 0 h 3978"/>
                  <a:gd name="T12" fmla="*/ 0 w 7540"/>
                  <a:gd name="T13" fmla="*/ 0 h 3978"/>
                  <a:gd name="T14" fmla="*/ 7452 w 7540"/>
                  <a:gd name="T15" fmla="*/ 83 h 3978"/>
                  <a:gd name="T16" fmla="*/ 7452 w 7540"/>
                  <a:gd name="T17" fmla="*/ 733 h 3978"/>
                  <a:gd name="T18" fmla="*/ 82 w 7540"/>
                  <a:gd name="T19" fmla="*/ 733 h 3978"/>
                  <a:gd name="T20" fmla="*/ 82 w 7540"/>
                  <a:gd name="T21" fmla="*/ 83 h 3978"/>
                  <a:gd name="T22" fmla="*/ 7452 w 7540"/>
                  <a:gd name="T23" fmla="*/ 83 h 3978"/>
                  <a:gd name="T24" fmla="*/ 7452 w 7540"/>
                  <a:gd name="T25" fmla="*/ 83 h 3978"/>
                  <a:gd name="T26" fmla="*/ 7452 w 7540"/>
                  <a:gd name="T27" fmla="*/ 83 h 3978"/>
                  <a:gd name="T28" fmla="*/ 82 w 7540"/>
                  <a:gd name="T29" fmla="*/ 3893 h 3978"/>
                  <a:gd name="T30" fmla="*/ 82 w 7540"/>
                  <a:gd name="T31" fmla="*/ 821 h 3978"/>
                  <a:gd name="T32" fmla="*/ 7452 w 7540"/>
                  <a:gd name="T33" fmla="*/ 821 h 3978"/>
                  <a:gd name="T34" fmla="*/ 7452 w 7540"/>
                  <a:gd name="T35" fmla="*/ 3893 h 3978"/>
                  <a:gd name="T36" fmla="*/ 82 w 7540"/>
                  <a:gd name="T37" fmla="*/ 3893 h 3978"/>
                  <a:gd name="T38" fmla="*/ 82 w 7540"/>
                  <a:gd name="T39" fmla="*/ 3893 h 3978"/>
                  <a:gd name="T40" fmla="*/ 82 w 7540"/>
                  <a:gd name="T41" fmla="*/ 3893 h 3978"/>
                  <a:gd name="T42" fmla="*/ 6710 w 7540"/>
                  <a:gd name="T43" fmla="*/ 568 h 3978"/>
                  <a:gd name="T44" fmla="*/ 6308 w 7540"/>
                  <a:gd name="T45" fmla="*/ 568 h 3978"/>
                  <a:gd name="T46" fmla="*/ 6308 w 7540"/>
                  <a:gd name="T47" fmla="*/ 480 h 3978"/>
                  <a:gd name="T48" fmla="*/ 6710 w 7540"/>
                  <a:gd name="T49" fmla="*/ 480 h 3978"/>
                  <a:gd name="T50" fmla="*/ 6710 w 7540"/>
                  <a:gd name="T51" fmla="*/ 568 h 3978"/>
                  <a:gd name="T52" fmla="*/ 6710 w 7540"/>
                  <a:gd name="T53" fmla="*/ 568 h 3978"/>
                  <a:gd name="T54" fmla="*/ 6710 w 7540"/>
                  <a:gd name="T55" fmla="*/ 568 h 3978"/>
                  <a:gd name="T56" fmla="*/ 6859 w 7540"/>
                  <a:gd name="T57" fmla="*/ 551 h 3978"/>
                  <a:gd name="T58" fmla="*/ 7001 w 7540"/>
                  <a:gd name="T59" fmla="*/ 409 h 3978"/>
                  <a:gd name="T60" fmla="*/ 6859 w 7540"/>
                  <a:gd name="T61" fmla="*/ 270 h 3978"/>
                  <a:gd name="T62" fmla="*/ 6915 w 7540"/>
                  <a:gd name="T63" fmla="*/ 213 h 3978"/>
                  <a:gd name="T64" fmla="*/ 7055 w 7540"/>
                  <a:gd name="T65" fmla="*/ 352 h 3978"/>
                  <a:gd name="T66" fmla="*/ 7199 w 7540"/>
                  <a:gd name="T67" fmla="*/ 213 h 3978"/>
                  <a:gd name="T68" fmla="*/ 7261 w 7540"/>
                  <a:gd name="T69" fmla="*/ 270 h 3978"/>
                  <a:gd name="T70" fmla="*/ 7121 w 7540"/>
                  <a:gd name="T71" fmla="*/ 409 h 3978"/>
                  <a:gd name="T72" fmla="*/ 7261 w 7540"/>
                  <a:gd name="T73" fmla="*/ 551 h 3978"/>
                  <a:gd name="T74" fmla="*/ 7199 w 7540"/>
                  <a:gd name="T75" fmla="*/ 608 h 3978"/>
                  <a:gd name="T76" fmla="*/ 7055 w 7540"/>
                  <a:gd name="T77" fmla="*/ 466 h 3978"/>
                  <a:gd name="T78" fmla="*/ 6915 w 7540"/>
                  <a:gd name="T79" fmla="*/ 608 h 3978"/>
                  <a:gd name="T80" fmla="*/ 6859 w 7540"/>
                  <a:gd name="T81" fmla="*/ 551 h 3978"/>
                  <a:gd name="T82" fmla="*/ 6859 w 7540"/>
                  <a:gd name="T83" fmla="*/ 551 h 3978"/>
                  <a:gd name="T84" fmla="*/ 6859 w 7540"/>
                  <a:gd name="T85" fmla="*/ 551 h 3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540" h="3978">
                    <a:moveTo>
                      <a:pt x="0" y="0"/>
                    </a:moveTo>
                    <a:lnTo>
                      <a:pt x="0" y="3978"/>
                    </a:lnTo>
                    <a:lnTo>
                      <a:pt x="7540" y="3978"/>
                    </a:lnTo>
                    <a:lnTo>
                      <a:pt x="75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7452" y="83"/>
                    </a:moveTo>
                    <a:lnTo>
                      <a:pt x="7452" y="733"/>
                    </a:lnTo>
                    <a:lnTo>
                      <a:pt x="82" y="733"/>
                    </a:lnTo>
                    <a:lnTo>
                      <a:pt x="82" y="83"/>
                    </a:lnTo>
                    <a:lnTo>
                      <a:pt x="7452" y="83"/>
                    </a:lnTo>
                    <a:lnTo>
                      <a:pt x="7452" y="83"/>
                    </a:lnTo>
                    <a:lnTo>
                      <a:pt x="7452" y="83"/>
                    </a:lnTo>
                    <a:close/>
                    <a:moveTo>
                      <a:pt x="82" y="3893"/>
                    </a:moveTo>
                    <a:lnTo>
                      <a:pt x="82" y="821"/>
                    </a:lnTo>
                    <a:lnTo>
                      <a:pt x="7452" y="821"/>
                    </a:lnTo>
                    <a:lnTo>
                      <a:pt x="7452" y="3893"/>
                    </a:lnTo>
                    <a:lnTo>
                      <a:pt x="82" y="3893"/>
                    </a:lnTo>
                    <a:lnTo>
                      <a:pt x="82" y="3893"/>
                    </a:lnTo>
                    <a:lnTo>
                      <a:pt x="82" y="3893"/>
                    </a:lnTo>
                    <a:close/>
                    <a:moveTo>
                      <a:pt x="6710" y="568"/>
                    </a:moveTo>
                    <a:lnTo>
                      <a:pt x="6308" y="568"/>
                    </a:lnTo>
                    <a:lnTo>
                      <a:pt x="6308" y="480"/>
                    </a:lnTo>
                    <a:lnTo>
                      <a:pt x="6710" y="480"/>
                    </a:lnTo>
                    <a:lnTo>
                      <a:pt x="6710" y="568"/>
                    </a:lnTo>
                    <a:lnTo>
                      <a:pt x="6710" y="568"/>
                    </a:lnTo>
                    <a:lnTo>
                      <a:pt x="6710" y="568"/>
                    </a:lnTo>
                    <a:close/>
                    <a:moveTo>
                      <a:pt x="6859" y="551"/>
                    </a:moveTo>
                    <a:lnTo>
                      <a:pt x="7001" y="409"/>
                    </a:lnTo>
                    <a:lnTo>
                      <a:pt x="6859" y="270"/>
                    </a:lnTo>
                    <a:lnTo>
                      <a:pt x="6915" y="213"/>
                    </a:lnTo>
                    <a:lnTo>
                      <a:pt x="7055" y="352"/>
                    </a:lnTo>
                    <a:lnTo>
                      <a:pt x="7199" y="213"/>
                    </a:lnTo>
                    <a:lnTo>
                      <a:pt x="7261" y="270"/>
                    </a:lnTo>
                    <a:lnTo>
                      <a:pt x="7121" y="409"/>
                    </a:lnTo>
                    <a:lnTo>
                      <a:pt x="7261" y="551"/>
                    </a:lnTo>
                    <a:lnTo>
                      <a:pt x="7199" y="608"/>
                    </a:lnTo>
                    <a:lnTo>
                      <a:pt x="7055" y="466"/>
                    </a:lnTo>
                    <a:lnTo>
                      <a:pt x="6915" y="608"/>
                    </a:lnTo>
                    <a:lnTo>
                      <a:pt x="6859" y="551"/>
                    </a:lnTo>
                    <a:lnTo>
                      <a:pt x="6859" y="551"/>
                    </a:lnTo>
                    <a:lnTo>
                      <a:pt x="6859" y="55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1" name="Up-Down Arrow 40"/>
            <p:cNvSpPr>
              <a:spLocks noChangeAspect="1"/>
            </p:cNvSpPr>
            <p:nvPr/>
          </p:nvSpPr>
          <p:spPr bwMode="auto">
            <a:xfrm>
              <a:off x="5975368" y="4346222"/>
              <a:ext cx="407771" cy="1108750"/>
            </a:xfrm>
            <a:prstGeom prst="upDownArrow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3" name="Group 42"/>
            <p:cNvGrpSpPr>
              <a:grpSpLocks noChangeAspect="1"/>
            </p:cNvGrpSpPr>
            <p:nvPr/>
          </p:nvGrpSpPr>
          <p:grpSpPr>
            <a:xfrm>
              <a:off x="4970944" y="2265040"/>
              <a:ext cx="2483879" cy="2130987"/>
              <a:chOff x="5070621" y="2309962"/>
              <a:chExt cx="2533686" cy="2173716"/>
            </a:xfrm>
          </p:grpSpPr>
          <p:sp>
            <p:nvSpPr>
              <p:cNvPr id="44" name="Freeform 13"/>
              <p:cNvSpPr>
                <a:spLocks/>
              </p:cNvSpPr>
              <p:nvPr/>
            </p:nvSpPr>
            <p:spPr bwMode="auto">
              <a:xfrm>
                <a:off x="5070621" y="2309962"/>
                <a:ext cx="2533686" cy="1649842"/>
              </a:xfrm>
              <a:custGeom>
                <a:avLst/>
                <a:gdLst>
                  <a:gd name="T0" fmla="*/ 791 w 798"/>
                  <a:gd name="T1" fmla="*/ 312 h 519"/>
                  <a:gd name="T2" fmla="*/ 755 w 798"/>
                  <a:gd name="T3" fmla="*/ 252 h 519"/>
                  <a:gd name="T4" fmla="*/ 685 w 798"/>
                  <a:gd name="T5" fmla="*/ 209 h 519"/>
                  <a:gd name="T6" fmla="*/ 477 w 798"/>
                  <a:gd name="T7" fmla="*/ 0 h 519"/>
                  <a:gd name="T8" fmla="*/ 426 w 798"/>
                  <a:gd name="T9" fmla="*/ 7 h 519"/>
                  <a:gd name="T10" fmla="*/ 363 w 798"/>
                  <a:gd name="T11" fmla="*/ 35 h 519"/>
                  <a:gd name="T12" fmla="*/ 316 w 798"/>
                  <a:gd name="T13" fmla="*/ 78 h 519"/>
                  <a:gd name="T14" fmla="*/ 252 w 798"/>
                  <a:gd name="T15" fmla="*/ 61 h 519"/>
                  <a:gd name="T16" fmla="*/ 121 w 798"/>
                  <a:gd name="T17" fmla="*/ 192 h 519"/>
                  <a:gd name="T18" fmla="*/ 122 w 798"/>
                  <a:gd name="T19" fmla="*/ 205 h 519"/>
                  <a:gd name="T20" fmla="*/ 42 w 798"/>
                  <a:gd name="T21" fmla="*/ 253 h 519"/>
                  <a:gd name="T22" fmla="*/ 7 w 798"/>
                  <a:gd name="T23" fmla="*/ 312 h 519"/>
                  <a:gd name="T24" fmla="*/ 0 w 798"/>
                  <a:gd name="T25" fmla="*/ 360 h 519"/>
                  <a:gd name="T26" fmla="*/ 166 w 798"/>
                  <a:gd name="T27" fmla="*/ 519 h 519"/>
                  <a:gd name="T28" fmla="*/ 223 w 798"/>
                  <a:gd name="T29" fmla="*/ 519 h 519"/>
                  <a:gd name="T30" fmla="*/ 223 w 798"/>
                  <a:gd name="T31" fmla="*/ 500 h 519"/>
                  <a:gd name="T32" fmla="*/ 166 w 798"/>
                  <a:gd name="T33" fmla="*/ 500 h 519"/>
                  <a:gd name="T34" fmla="*/ 19 w 798"/>
                  <a:gd name="T35" fmla="*/ 360 h 519"/>
                  <a:gd name="T36" fmla="*/ 26 w 798"/>
                  <a:gd name="T37" fmla="*/ 318 h 519"/>
                  <a:gd name="T38" fmla="*/ 56 w 798"/>
                  <a:gd name="T39" fmla="*/ 266 h 519"/>
                  <a:gd name="T40" fmla="*/ 135 w 798"/>
                  <a:gd name="T41" fmla="*/ 222 h 519"/>
                  <a:gd name="T42" fmla="*/ 144 w 798"/>
                  <a:gd name="T43" fmla="*/ 220 h 519"/>
                  <a:gd name="T44" fmla="*/ 142 w 798"/>
                  <a:gd name="T45" fmla="*/ 211 h 519"/>
                  <a:gd name="T46" fmla="*/ 140 w 798"/>
                  <a:gd name="T47" fmla="*/ 192 h 519"/>
                  <a:gd name="T48" fmla="*/ 252 w 798"/>
                  <a:gd name="T49" fmla="*/ 80 h 519"/>
                  <a:gd name="T50" fmla="*/ 313 w 798"/>
                  <a:gd name="T51" fmla="*/ 98 h 519"/>
                  <a:gd name="T52" fmla="*/ 320 w 798"/>
                  <a:gd name="T53" fmla="*/ 104 h 519"/>
                  <a:gd name="T54" fmla="*/ 326 w 798"/>
                  <a:gd name="T55" fmla="*/ 97 h 519"/>
                  <a:gd name="T56" fmla="*/ 373 w 798"/>
                  <a:gd name="T57" fmla="*/ 51 h 519"/>
                  <a:gd name="T58" fmla="*/ 430 w 798"/>
                  <a:gd name="T59" fmla="*/ 25 h 519"/>
                  <a:gd name="T60" fmla="*/ 477 w 798"/>
                  <a:gd name="T61" fmla="*/ 19 h 519"/>
                  <a:gd name="T62" fmla="*/ 666 w 798"/>
                  <a:gd name="T63" fmla="*/ 210 h 519"/>
                  <a:gd name="T64" fmla="*/ 666 w 798"/>
                  <a:gd name="T65" fmla="*/ 211 h 519"/>
                  <a:gd name="T66" fmla="*/ 666 w 798"/>
                  <a:gd name="T67" fmla="*/ 216 h 519"/>
                  <a:gd name="T68" fmla="*/ 665 w 798"/>
                  <a:gd name="T69" fmla="*/ 223 h 519"/>
                  <a:gd name="T70" fmla="*/ 673 w 798"/>
                  <a:gd name="T71" fmla="*/ 225 h 519"/>
                  <a:gd name="T72" fmla="*/ 741 w 798"/>
                  <a:gd name="T73" fmla="*/ 266 h 519"/>
                  <a:gd name="T74" fmla="*/ 773 w 798"/>
                  <a:gd name="T75" fmla="*/ 318 h 519"/>
                  <a:gd name="T76" fmla="*/ 779 w 798"/>
                  <a:gd name="T77" fmla="*/ 360 h 519"/>
                  <a:gd name="T78" fmla="*/ 633 w 798"/>
                  <a:gd name="T79" fmla="*/ 500 h 519"/>
                  <a:gd name="T80" fmla="*/ 617 w 798"/>
                  <a:gd name="T81" fmla="*/ 500 h 519"/>
                  <a:gd name="T82" fmla="*/ 617 w 798"/>
                  <a:gd name="T83" fmla="*/ 519 h 519"/>
                  <a:gd name="T84" fmla="*/ 633 w 798"/>
                  <a:gd name="T85" fmla="*/ 519 h 519"/>
                  <a:gd name="T86" fmla="*/ 798 w 798"/>
                  <a:gd name="T87" fmla="*/ 360 h 519"/>
                  <a:gd name="T88" fmla="*/ 791 w 798"/>
                  <a:gd name="T89" fmla="*/ 312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98" h="519">
                    <a:moveTo>
                      <a:pt x="791" y="312"/>
                    </a:moveTo>
                    <a:cubicBezTo>
                      <a:pt x="784" y="290"/>
                      <a:pt x="772" y="269"/>
                      <a:pt x="755" y="252"/>
                    </a:cubicBezTo>
                    <a:cubicBezTo>
                      <a:pt x="736" y="232"/>
                      <a:pt x="713" y="218"/>
                      <a:pt x="685" y="209"/>
                    </a:cubicBezTo>
                    <a:cubicBezTo>
                      <a:pt x="685" y="94"/>
                      <a:pt x="592" y="0"/>
                      <a:pt x="477" y="0"/>
                    </a:cubicBezTo>
                    <a:cubicBezTo>
                      <a:pt x="459" y="0"/>
                      <a:pt x="443" y="3"/>
                      <a:pt x="426" y="7"/>
                    </a:cubicBezTo>
                    <a:cubicBezTo>
                      <a:pt x="403" y="12"/>
                      <a:pt x="382" y="22"/>
                      <a:pt x="363" y="35"/>
                    </a:cubicBezTo>
                    <a:cubicBezTo>
                      <a:pt x="345" y="47"/>
                      <a:pt x="329" y="61"/>
                      <a:pt x="316" y="78"/>
                    </a:cubicBezTo>
                    <a:cubicBezTo>
                      <a:pt x="296" y="67"/>
                      <a:pt x="274" y="61"/>
                      <a:pt x="252" y="61"/>
                    </a:cubicBezTo>
                    <a:cubicBezTo>
                      <a:pt x="180" y="61"/>
                      <a:pt x="121" y="119"/>
                      <a:pt x="121" y="192"/>
                    </a:cubicBezTo>
                    <a:cubicBezTo>
                      <a:pt x="121" y="197"/>
                      <a:pt x="122" y="201"/>
                      <a:pt x="122" y="205"/>
                    </a:cubicBezTo>
                    <a:cubicBezTo>
                      <a:pt x="90" y="214"/>
                      <a:pt x="63" y="230"/>
                      <a:pt x="42" y="253"/>
                    </a:cubicBezTo>
                    <a:cubicBezTo>
                      <a:pt x="26" y="269"/>
                      <a:pt x="14" y="290"/>
                      <a:pt x="7" y="312"/>
                    </a:cubicBezTo>
                    <a:cubicBezTo>
                      <a:pt x="2" y="327"/>
                      <a:pt x="0" y="343"/>
                      <a:pt x="0" y="360"/>
                    </a:cubicBezTo>
                    <a:cubicBezTo>
                      <a:pt x="0" y="449"/>
                      <a:pt x="73" y="519"/>
                      <a:pt x="166" y="519"/>
                    </a:cubicBezTo>
                    <a:cubicBezTo>
                      <a:pt x="166" y="519"/>
                      <a:pt x="166" y="519"/>
                      <a:pt x="223" y="519"/>
                    </a:cubicBezTo>
                    <a:cubicBezTo>
                      <a:pt x="223" y="500"/>
                      <a:pt x="223" y="500"/>
                      <a:pt x="223" y="500"/>
                    </a:cubicBezTo>
                    <a:cubicBezTo>
                      <a:pt x="205" y="500"/>
                      <a:pt x="186" y="500"/>
                      <a:pt x="166" y="500"/>
                    </a:cubicBezTo>
                    <a:cubicBezTo>
                      <a:pt x="83" y="500"/>
                      <a:pt x="19" y="438"/>
                      <a:pt x="19" y="360"/>
                    </a:cubicBezTo>
                    <a:cubicBezTo>
                      <a:pt x="19" y="345"/>
                      <a:pt x="21" y="332"/>
                      <a:pt x="26" y="318"/>
                    </a:cubicBezTo>
                    <a:cubicBezTo>
                      <a:pt x="32" y="298"/>
                      <a:pt x="41" y="281"/>
                      <a:pt x="56" y="266"/>
                    </a:cubicBezTo>
                    <a:cubicBezTo>
                      <a:pt x="76" y="244"/>
                      <a:pt x="104" y="229"/>
                      <a:pt x="135" y="222"/>
                    </a:cubicBezTo>
                    <a:cubicBezTo>
                      <a:pt x="135" y="222"/>
                      <a:pt x="135" y="222"/>
                      <a:pt x="144" y="220"/>
                    </a:cubicBezTo>
                    <a:cubicBezTo>
                      <a:pt x="144" y="220"/>
                      <a:pt x="144" y="220"/>
                      <a:pt x="142" y="211"/>
                    </a:cubicBezTo>
                    <a:cubicBezTo>
                      <a:pt x="141" y="206"/>
                      <a:pt x="140" y="199"/>
                      <a:pt x="140" y="192"/>
                    </a:cubicBezTo>
                    <a:cubicBezTo>
                      <a:pt x="140" y="131"/>
                      <a:pt x="190" y="80"/>
                      <a:pt x="252" y="80"/>
                    </a:cubicBezTo>
                    <a:cubicBezTo>
                      <a:pt x="274" y="80"/>
                      <a:pt x="295" y="87"/>
                      <a:pt x="313" y="98"/>
                    </a:cubicBezTo>
                    <a:cubicBezTo>
                      <a:pt x="313" y="98"/>
                      <a:pt x="313" y="98"/>
                      <a:pt x="320" y="104"/>
                    </a:cubicBezTo>
                    <a:cubicBezTo>
                      <a:pt x="320" y="104"/>
                      <a:pt x="320" y="104"/>
                      <a:pt x="326" y="97"/>
                    </a:cubicBezTo>
                    <a:cubicBezTo>
                      <a:pt x="339" y="78"/>
                      <a:pt x="355" y="63"/>
                      <a:pt x="373" y="51"/>
                    </a:cubicBezTo>
                    <a:cubicBezTo>
                      <a:pt x="391" y="39"/>
                      <a:pt x="410" y="31"/>
                      <a:pt x="430" y="25"/>
                    </a:cubicBezTo>
                    <a:cubicBezTo>
                      <a:pt x="445" y="22"/>
                      <a:pt x="461" y="19"/>
                      <a:pt x="477" y="19"/>
                    </a:cubicBezTo>
                    <a:cubicBezTo>
                      <a:pt x="581" y="19"/>
                      <a:pt x="666" y="104"/>
                      <a:pt x="666" y="210"/>
                    </a:cubicBezTo>
                    <a:cubicBezTo>
                      <a:pt x="666" y="210"/>
                      <a:pt x="666" y="211"/>
                      <a:pt x="666" y="211"/>
                    </a:cubicBezTo>
                    <a:cubicBezTo>
                      <a:pt x="666" y="213"/>
                      <a:pt x="666" y="214"/>
                      <a:pt x="666" y="216"/>
                    </a:cubicBezTo>
                    <a:cubicBezTo>
                      <a:pt x="666" y="216"/>
                      <a:pt x="666" y="216"/>
                      <a:pt x="665" y="223"/>
                    </a:cubicBezTo>
                    <a:cubicBezTo>
                      <a:pt x="665" y="223"/>
                      <a:pt x="665" y="223"/>
                      <a:pt x="673" y="225"/>
                    </a:cubicBezTo>
                    <a:cubicBezTo>
                      <a:pt x="699" y="232"/>
                      <a:pt x="723" y="247"/>
                      <a:pt x="741" y="266"/>
                    </a:cubicBezTo>
                    <a:cubicBezTo>
                      <a:pt x="756" y="281"/>
                      <a:pt x="767" y="298"/>
                      <a:pt x="773" y="318"/>
                    </a:cubicBezTo>
                    <a:cubicBezTo>
                      <a:pt x="776" y="332"/>
                      <a:pt x="779" y="345"/>
                      <a:pt x="779" y="360"/>
                    </a:cubicBezTo>
                    <a:cubicBezTo>
                      <a:pt x="779" y="438"/>
                      <a:pt x="714" y="500"/>
                      <a:pt x="633" y="500"/>
                    </a:cubicBezTo>
                    <a:cubicBezTo>
                      <a:pt x="633" y="500"/>
                      <a:pt x="633" y="500"/>
                      <a:pt x="617" y="500"/>
                    </a:cubicBezTo>
                    <a:cubicBezTo>
                      <a:pt x="617" y="519"/>
                      <a:pt x="617" y="519"/>
                      <a:pt x="617" y="519"/>
                    </a:cubicBezTo>
                    <a:cubicBezTo>
                      <a:pt x="623" y="519"/>
                      <a:pt x="628" y="519"/>
                      <a:pt x="633" y="519"/>
                    </a:cubicBezTo>
                    <a:cubicBezTo>
                      <a:pt x="726" y="519"/>
                      <a:pt x="798" y="449"/>
                      <a:pt x="798" y="360"/>
                    </a:cubicBezTo>
                    <a:cubicBezTo>
                      <a:pt x="798" y="343"/>
                      <a:pt x="796" y="327"/>
                      <a:pt x="791" y="3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722852" y="2969160"/>
                <a:ext cx="1354093" cy="151451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 anchorCtr="0">
                <a:sp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392"/>
                  </a:spcAft>
                </a:pPr>
                <a:r>
                  <a:rPr lang="en-US" sz="1200" b="1" dirty="0">
                    <a:gradFill>
                      <a:gsLst>
                        <a:gs pos="2917">
                          <a:srgbClr val="0078D7"/>
                        </a:gs>
                        <a:gs pos="30000">
                          <a:srgbClr val="0078D7"/>
                        </a:gs>
                      </a:gsLst>
                      <a:lin ang="5400000" scaled="0"/>
                    </a:gradFill>
                  </a:rPr>
                  <a:t>HTML</a:t>
                </a:r>
              </a:p>
              <a:p>
                <a:pPr algn="ctr" defTabSz="914367">
                  <a:lnSpc>
                    <a:spcPct val="90000"/>
                  </a:lnSpc>
                  <a:spcAft>
                    <a:spcPts val="392"/>
                  </a:spcAft>
                </a:pPr>
                <a:r>
                  <a:rPr lang="en-US" sz="1200" b="1" dirty="0">
                    <a:gradFill>
                      <a:gsLst>
                        <a:gs pos="2917">
                          <a:srgbClr val="0078D7"/>
                        </a:gs>
                        <a:gs pos="30000">
                          <a:srgbClr val="0078D7"/>
                        </a:gs>
                      </a:gsLst>
                      <a:lin ang="5400000" scaled="0"/>
                    </a:gradFill>
                  </a:rPr>
                  <a:t>CSS</a:t>
                </a:r>
              </a:p>
              <a:p>
                <a:pPr algn="ctr" defTabSz="914367">
                  <a:lnSpc>
                    <a:spcPct val="90000"/>
                  </a:lnSpc>
                  <a:spcAft>
                    <a:spcPts val="392"/>
                  </a:spcAft>
                </a:pPr>
                <a:r>
                  <a:rPr lang="en-US" sz="1200" b="1" dirty="0">
                    <a:gradFill>
                      <a:gsLst>
                        <a:gs pos="2917">
                          <a:srgbClr val="0078D7"/>
                        </a:gs>
                        <a:gs pos="30000">
                          <a:srgbClr val="0078D7"/>
                        </a:gs>
                      </a:gsLst>
                      <a:lin ang="5400000" scaled="0"/>
                    </a:gradFill>
                  </a:rPr>
                  <a:t>JS</a:t>
                </a:r>
              </a:p>
            </p:txBody>
          </p:sp>
          <p:sp>
            <p:nvSpPr>
              <p:cNvPr id="49" name="Freeform 48"/>
              <p:cNvSpPr>
                <a:spLocks noEditPoints="1"/>
              </p:cNvSpPr>
              <p:nvPr/>
            </p:nvSpPr>
            <p:spPr bwMode="auto">
              <a:xfrm>
                <a:off x="5737283" y="2663638"/>
                <a:ext cx="1325232" cy="1709618"/>
              </a:xfrm>
              <a:custGeom>
                <a:avLst/>
                <a:gdLst>
                  <a:gd name="T0" fmla="*/ 995 w 1548"/>
                  <a:gd name="T1" fmla="*/ 0 h 1997"/>
                  <a:gd name="T2" fmla="*/ 0 w 1548"/>
                  <a:gd name="T3" fmla="*/ 0 h 1997"/>
                  <a:gd name="T4" fmla="*/ 0 w 1548"/>
                  <a:gd name="T5" fmla="*/ 1997 h 1997"/>
                  <a:gd name="T6" fmla="*/ 1548 w 1548"/>
                  <a:gd name="T7" fmla="*/ 1997 h 1997"/>
                  <a:gd name="T8" fmla="*/ 1548 w 1548"/>
                  <a:gd name="T9" fmla="*/ 553 h 1997"/>
                  <a:gd name="T10" fmla="*/ 995 w 1548"/>
                  <a:gd name="T11" fmla="*/ 0 h 1997"/>
                  <a:gd name="T12" fmla="*/ 1021 w 1548"/>
                  <a:gd name="T13" fmla="*/ 144 h 1997"/>
                  <a:gd name="T14" fmla="*/ 1404 w 1548"/>
                  <a:gd name="T15" fmla="*/ 530 h 1997"/>
                  <a:gd name="T16" fmla="*/ 1021 w 1548"/>
                  <a:gd name="T17" fmla="*/ 530 h 1997"/>
                  <a:gd name="T18" fmla="*/ 1021 w 1548"/>
                  <a:gd name="T19" fmla="*/ 144 h 1997"/>
                  <a:gd name="T20" fmla="*/ 85 w 1548"/>
                  <a:gd name="T21" fmla="*/ 1912 h 1997"/>
                  <a:gd name="T22" fmla="*/ 85 w 1548"/>
                  <a:gd name="T23" fmla="*/ 85 h 1997"/>
                  <a:gd name="T24" fmla="*/ 936 w 1548"/>
                  <a:gd name="T25" fmla="*/ 85 h 1997"/>
                  <a:gd name="T26" fmla="*/ 936 w 1548"/>
                  <a:gd name="T27" fmla="*/ 615 h 1997"/>
                  <a:gd name="T28" fmla="*/ 1463 w 1548"/>
                  <a:gd name="T29" fmla="*/ 615 h 1997"/>
                  <a:gd name="T30" fmla="*/ 1463 w 1548"/>
                  <a:gd name="T31" fmla="*/ 1912 h 1997"/>
                  <a:gd name="T32" fmla="*/ 85 w 1548"/>
                  <a:gd name="T33" fmla="*/ 1912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8" h="1997">
                    <a:moveTo>
                      <a:pt x="995" y="0"/>
                    </a:moveTo>
                    <a:lnTo>
                      <a:pt x="0" y="0"/>
                    </a:lnTo>
                    <a:lnTo>
                      <a:pt x="0" y="1997"/>
                    </a:lnTo>
                    <a:lnTo>
                      <a:pt x="1548" y="1997"/>
                    </a:lnTo>
                    <a:lnTo>
                      <a:pt x="1548" y="553"/>
                    </a:lnTo>
                    <a:lnTo>
                      <a:pt x="995" y="0"/>
                    </a:lnTo>
                    <a:close/>
                    <a:moveTo>
                      <a:pt x="1021" y="144"/>
                    </a:moveTo>
                    <a:lnTo>
                      <a:pt x="1404" y="530"/>
                    </a:lnTo>
                    <a:lnTo>
                      <a:pt x="1021" y="530"/>
                    </a:lnTo>
                    <a:lnTo>
                      <a:pt x="1021" y="144"/>
                    </a:lnTo>
                    <a:close/>
                    <a:moveTo>
                      <a:pt x="85" y="1912"/>
                    </a:moveTo>
                    <a:lnTo>
                      <a:pt x="85" y="85"/>
                    </a:lnTo>
                    <a:lnTo>
                      <a:pt x="936" y="85"/>
                    </a:lnTo>
                    <a:lnTo>
                      <a:pt x="936" y="615"/>
                    </a:lnTo>
                    <a:lnTo>
                      <a:pt x="1463" y="615"/>
                    </a:lnTo>
                    <a:lnTo>
                      <a:pt x="1463" y="1912"/>
                    </a:lnTo>
                    <a:lnTo>
                      <a:pt x="85" y="19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204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9112E-7 1.81117E-6 L 0.25811 1.8111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9AE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4" grpId="0"/>
      <p:bldP spid="35" grpId="0"/>
      <p:bldP spid="3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03" y="2044222"/>
            <a:ext cx="3520745" cy="2537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76" y="526911"/>
            <a:ext cx="2057578" cy="2598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00" y="139295"/>
            <a:ext cx="3730150" cy="3809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646" y="3382370"/>
            <a:ext cx="3718882" cy="32464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-909" t="25314"/>
          <a:stretch/>
        </p:blipFill>
        <p:spPr>
          <a:xfrm>
            <a:off x="7962590" y="4274095"/>
            <a:ext cx="3875726" cy="22937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491" y="315182"/>
            <a:ext cx="11106686" cy="995838"/>
          </a:xfrm>
        </p:spPr>
        <p:txBody>
          <a:bodyPr/>
          <a:lstStyle/>
          <a:p>
            <a:r>
              <a:rPr lang="en-US" dirty="0" smtClean="0"/>
              <a:t>Windows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159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04" y="1028455"/>
            <a:ext cx="5142346" cy="3117200"/>
          </a:xfrm>
        </p:spPr>
        <p:txBody>
          <a:bodyPr/>
          <a:lstStyle/>
          <a:p>
            <a:r>
              <a:rPr lang="en-US" dirty="0" err="1" smtClean="0"/>
              <a:t>IntroducingMicrosoft</a:t>
            </a:r>
            <a:r>
              <a:rPr lang="en-US" dirty="0" smtClean="0"/>
              <a:t> Edge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50" y="796174"/>
            <a:ext cx="7641274" cy="53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57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16076" y="1422242"/>
            <a:ext cx="9859116" cy="1813958"/>
          </a:xfrm>
        </p:spPr>
        <p:txBody>
          <a:bodyPr/>
          <a:lstStyle/>
          <a:p>
            <a:r>
              <a:rPr lang="en-GB" sz="5882" dirty="0" smtClean="0"/>
              <a:t>Lab: </a:t>
            </a:r>
            <a:br>
              <a:rPr lang="en-GB" sz="5882" dirty="0" smtClean="0"/>
            </a:br>
            <a:r>
              <a:rPr lang="en-GB" dirty="0" smtClean="0"/>
              <a:t>Hosted Web Apps</a:t>
            </a:r>
            <a:endParaRPr lang="en-GB" sz="5882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Standard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Manifest for Web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4805" y="205487"/>
            <a:ext cx="957631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"Super Web App"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short_name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"SuperWA"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start_url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"http://www.example.com"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"icons"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"tiny.png"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"sizes"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"70x70"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"square.png"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"sizes"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"150x150"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"apple-touch-icon-72x72-precomposed.png"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"sizes"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"72x72"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"niceicon.png"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"sizes"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"128x128"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],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"display"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"standalone"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"orientation"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"landscape"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-110503" y="1800604"/>
            <a:ext cx="3897190" cy="470898"/>
          </a:xfrm>
          <a:prstGeom prst="rect">
            <a:avLst/>
          </a:prstGeom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dirty="0" err="1">
                <a:latin typeface="Segoe UI Light" charset="0"/>
                <a:cs typeface="Segoe UI Light" charset="0"/>
              </a:rPr>
              <a:t>http://w3c.github.io/manifest/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343518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962024"/>
            <a:ext cx="17183100" cy="9658351"/>
          </a:xfrm>
          <a:prstGeom prst="rect">
            <a:avLst/>
          </a:prstGeom>
          <a:blipFill dpi="0" rotWithShape="1">
            <a:blip r:embed="rId3"/>
            <a:srcRect/>
            <a:tile tx="1390650" ty="0" sx="95000" sy="95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120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br>
              <a:rPr lang="en-US" dirty="0" smtClean="0"/>
            </a:br>
            <a:r>
              <a:rPr lang="en-US" dirty="0" err="1" smtClean="0"/>
              <a:t>ManifoldJS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05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39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Always up-to-date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86" y="1562793"/>
            <a:ext cx="7596105" cy="515409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54864" y="2039449"/>
            <a:ext cx="7467412" cy="4602419"/>
            <a:chOff x="496180" y="2330396"/>
            <a:chExt cx="6425581" cy="4189076"/>
          </a:xfrm>
        </p:grpSpPr>
        <p:sp>
          <p:nvSpPr>
            <p:cNvPr id="34" name="Rectangle 33"/>
            <p:cNvSpPr/>
            <p:nvPr/>
          </p:nvSpPr>
          <p:spPr>
            <a:xfrm>
              <a:off x="496180" y="2330396"/>
              <a:ext cx="6425581" cy="4189076"/>
            </a:xfrm>
            <a:prstGeom prst="rect">
              <a:avLst/>
            </a:prstGeom>
            <a:solidFill>
              <a:srgbClr val="00B050"/>
            </a:solidFill>
            <a:ln w="127000">
              <a:solidFill>
                <a:srgbClr val="00B0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srgbClr val="737373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43072" y="3525007"/>
              <a:ext cx="6071932" cy="2613464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r>
                <a:rPr lang="en-US" sz="3600" b="1" dirty="0" err="1" smtClean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EdgeHTML</a:t>
              </a:r>
              <a:endParaRPr lang="en-US" sz="3600" b="1" dirty="0" smtClean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algn="ctr" defTabSz="914377"/>
              <a:r>
                <a:rPr lang="en-US" sz="3600" b="1" dirty="0" smtClean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Chakra</a:t>
              </a:r>
              <a:endParaRPr lang="en-US" sz="36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23" y="1761651"/>
            <a:ext cx="2564639" cy="456292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18403" y="1829680"/>
            <a:ext cx="2529888" cy="3767556"/>
            <a:chOff x="9915438" y="2670189"/>
            <a:chExt cx="2084832" cy="3397237"/>
          </a:xfrm>
        </p:grpSpPr>
        <p:sp>
          <p:nvSpPr>
            <p:cNvPr id="3" name="Rectangle 2"/>
            <p:cNvSpPr/>
            <p:nvPr/>
          </p:nvSpPr>
          <p:spPr>
            <a:xfrm>
              <a:off x="9915438" y="2670189"/>
              <a:ext cx="2084832" cy="3312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915438" y="2670190"/>
              <a:ext cx="2000337" cy="3397236"/>
            </a:xfrm>
            <a:prstGeom prst="rect">
              <a:avLst/>
            </a:prstGeom>
            <a:solidFill>
              <a:srgbClr val="00B050"/>
            </a:solidFill>
            <a:ln w="127000">
              <a:solidFill>
                <a:srgbClr val="00B0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srgbClr val="737373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994337" y="3400695"/>
              <a:ext cx="1826188" cy="2582132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r>
                <a:rPr lang="en-US" sz="2000" b="1" dirty="0" err="1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EdgeHTML</a:t>
              </a:r>
              <a:endParaRPr lang="en-US" sz="20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algn="ctr" defTabSz="914377"/>
              <a:r>
                <a:rPr lang="en-US" sz="2000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Chakra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490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" y="992276"/>
            <a:ext cx="12192000" cy="586523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353210561"/>
              </p:ext>
            </p:extLst>
          </p:nvPr>
        </p:nvGraphicFramePr>
        <p:xfrm>
          <a:off x="1149727" y="1189494"/>
          <a:ext cx="9931294" cy="5376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356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El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77795394"/>
              </p:ext>
            </p:extLst>
          </p:nvPr>
        </p:nvGraphicFramePr>
        <p:xfrm>
          <a:off x="1149727" y="1189494"/>
          <a:ext cx="9931294" cy="5376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3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El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1" y="2718755"/>
            <a:ext cx="911718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User-Agent Strings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1" y="1448427"/>
            <a:ext cx="862919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1" y="3989083"/>
            <a:ext cx="914400" cy="914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74531" y="5393445"/>
            <a:ext cx="9735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Mozilla/5.0</a:t>
            </a:r>
            <a:r>
              <a:rPr lang="en-US" dirty="0" smtClean="0"/>
              <a:t> </a:t>
            </a:r>
            <a:r>
              <a:rPr lang="en-US" dirty="0"/>
              <a:t>(Windows NT 10.0; WOW64) </a:t>
            </a:r>
            <a:r>
              <a:rPr lang="en-US" dirty="0" err="1">
                <a:solidFill>
                  <a:srgbClr val="FF0000"/>
                </a:solidFill>
              </a:rPr>
              <a:t>AppleWebKit</a:t>
            </a:r>
            <a:r>
              <a:rPr lang="en-US" dirty="0">
                <a:solidFill>
                  <a:srgbClr val="FF0000"/>
                </a:solidFill>
              </a:rPr>
              <a:t>/537.36 (KHTML, like Gecko) Chrome/39.0.2171.71 Safari/537.36 </a:t>
            </a:r>
            <a:r>
              <a:rPr lang="en-US" dirty="0"/>
              <a:t>Edge/12.0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4531" y="2852789"/>
            <a:ext cx="9735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Mozilla/5.0</a:t>
            </a:r>
            <a:r>
              <a:rPr lang="en-US" dirty="0"/>
              <a:t> (Macintosh; Intel Mac OS X 10_10_1) </a:t>
            </a:r>
            <a:r>
              <a:rPr lang="en-US" dirty="0" err="1"/>
              <a:t>AppleWebKit</a:t>
            </a:r>
            <a:r>
              <a:rPr lang="en-US" dirty="0"/>
              <a:t>/600.1.25 </a:t>
            </a:r>
            <a:r>
              <a:rPr lang="en-US" dirty="0">
                <a:solidFill>
                  <a:srgbClr val="FF0000"/>
                </a:solidFill>
              </a:rPr>
              <a:t>(KHTML, like Gecko) </a:t>
            </a:r>
            <a:r>
              <a:rPr lang="en-US" dirty="0"/>
              <a:t>Version/8.0 Safari/600.1.25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74531" y="4123117"/>
            <a:ext cx="9905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Mozilla/5.0</a:t>
            </a:r>
            <a:r>
              <a:rPr lang="en-US" dirty="0" smtClean="0"/>
              <a:t> (Windows NT 10.0; WOW64) </a:t>
            </a:r>
            <a:r>
              <a:rPr lang="en-US" dirty="0" err="1" smtClean="0">
                <a:solidFill>
                  <a:srgbClr val="FF0000"/>
                </a:solidFill>
              </a:rPr>
              <a:t>AppleWebKit</a:t>
            </a:r>
            <a:r>
              <a:rPr lang="en-US" dirty="0" smtClean="0">
                <a:solidFill>
                  <a:srgbClr val="FF0000"/>
                </a:solidFill>
              </a:rPr>
              <a:t>/537.36 (KHTML, like Gecko) </a:t>
            </a:r>
            <a:r>
              <a:rPr lang="en-US" dirty="0" smtClean="0"/>
              <a:t>Chrome/40.0.2214.93 </a:t>
            </a:r>
            <a:r>
              <a:rPr lang="en-US" dirty="0" smtClean="0">
                <a:solidFill>
                  <a:srgbClr val="FF0000"/>
                </a:solidFill>
              </a:rPr>
              <a:t>Safari/537.36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74531" y="1643498"/>
            <a:ext cx="973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Mozilla/5.0</a:t>
            </a:r>
            <a:r>
              <a:rPr lang="en-US" dirty="0"/>
              <a:t> (Windows NT 10.0; WOW64; rv:35.0) </a:t>
            </a:r>
            <a:r>
              <a:rPr lang="en-US" dirty="0">
                <a:solidFill>
                  <a:srgbClr val="FF0000"/>
                </a:solidFill>
              </a:rPr>
              <a:t>Gecko/20100101 </a:t>
            </a:r>
            <a:r>
              <a:rPr lang="en-US" dirty="0"/>
              <a:t>Firefox/35.0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9" y="5162734"/>
            <a:ext cx="863221" cy="9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52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376" y="5047468"/>
            <a:ext cx="931101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03" y="5047468"/>
            <a:ext cx="862919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49" y="5047468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26" y="958922"/>
            <a:ext cx="2286000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74" y="958922"/>
            <a:ext cx="2390775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95" y="958922"/>
            <a:ext cx="2143125" cy="381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49" y="5047468"/>
            <a:ext cx="91171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44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03" y="5047468"/>
            <a:ext cx="862919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49" y="5047468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74" y="958922"/>
            <a:ext cx="2390775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95" y="958922"/>
            <a:ext cx="2143125" cy="381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49" y="5047468"/>
            <a:ext cx="911718" cy="914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14" y="955995"/>
            <a:ext cx="2289512" cy="38158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28" y="5047468"/>
            <a:ext cx="865884" cy="9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75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 bwMode="auto">
          <a:xfrm>
            <a:off x="1" y="992275"/>
            <a:ext cx="12192000" cy="586523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Microsoft EdgeHTML"/>
          <p:cNvSpPr>
            <a:spLocks noGrp="1"/>
          </p:cNvSpPr>
          <p:nvPr>
            <p:ph type="title"/>
          </p:nvPr>
        </p:nvSpPr>
        <p:spPr>
          <a:xfrm>
            <a:off x="229432" y="3350614"/>
            <a:ext cx="11654187" cy="899537"/>
          </a:xfrm>
        </p:spPr>
        <p:txBody>
          <a:bodyPr/>
          <a:lstStyle/>
          <a:p>
            <a:pPr algn="ctr"/>
            <a:r>
              <a:rPr lang="en-US" sz="6598" dirty="0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Microsoft </a:t>
            </a:r>
            <a:r>
              <a:rPr lang="en-US" sz="6598" dirty="0" err="1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EdgeHTML</a:t>
            </a:r>
            <a:endParaRPr lang="en-US" sz="6598" dirty="0">
              <a:gradFill>
                <a:gsLst>
                  <a:gs pos="0">
                    <a:schemeClr val="bg2"/>
                  </a:gs>
                  <a:gs pos="100000">
                    <a:schemeClr val="bg2"/>
                  </a:gs>
                </a:gsLst>
                <a:lin ang="5400000" scaled="1"/>
              </a:gradFill>
            </a:endParaRPr>
          </a:p>
        </p:txBody>
      </p:sp>
      <p:sp>
        <p:nvSpPr>
          <p:cNvPr id="4" name="4200 compat fixes"/>
          <p:cNvSpPr txBox="1"/>
          <p:nvPr/>
        </p:nvSpPr>
        <p:spPr>
          <a:xfrm>
            <a:off x="3174460" y="1469456"/>
            <a:ext cx="5843082" cy="1381639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3921" b="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cs typeface="Segoe UI Semibold" panose="020B0702040204020203" pitchFamily="34" charset="0"/>
              </a:rPr>
              <a:t>4200+ </a:t>
            </a:r>
            <a:r>
              <a:rPr lang="en-US" sz="392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interoperability improvements</a:t>
            </a:r>
          </a:p>
        </p:txBody>
      </p:sp>
      <p:sp>
        <p:nvSpPr>
          <p:cNvPr id="7" name="Web Audio API"/>
          <p:cNvSpPr txBox="1"/>
          <p:nvPr/>
        </p:nvSpPr>
        <p:spPr>
          <a:xfrm>
            <a:off x="-121173" y="2497455"/>
            <a:ext cx="3329730" cy="690925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Web Audio API</a:t>
            </a:r>
          </a:p>
        </p:txBody>
      </p:sp>
      <p:sp>
        <p:nvSpPr>
          <p:cNvPr id="8" name="HTTP/2"/>
          <p:cNvSpPr txBox="1"/>
          <p:nvPr/>
        </p:nvSpPr>
        <p:spPr>
          <a:xfrm>
            <a:off x="7874408" y="5340796"/>
            <a:ext cx="3329730" cy="690925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HTTP/2</a:t>
            </a:r>
          </a:p>
        </p:txBody>
      </p:sp>
      <p:sp>
        <p:nvSpPr>
          <p:cNvPr id="9" name="&lt;img srcset&gt;"/>
          <p:cNvSpPr txBox="1"/>
          <p:nvPr/>
        </p:nvSpPr>
        <p:spPr>
          <a:xfrm>
            <a:off x="9460526" y="2137996"/>
            <a:ext cx="2716751" cy="690925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&lt;</a:t>
            </a:r>
            <a:r>
              <a:rPr lang="en-US" sz="2800" dirty="0" err="1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img</a:t>
            </a: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 </a:t>
            </a:r>
            <a:r>
              <a:rPr lang="en-US" sz="2800" dirty="0" err="1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srcset</a:t>
            </a: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&gt;</a:t>
            </a:r>
          </a:p>
        </p:txBody>
      </p:sp>
      <p:sp>
        <p:nvSpPr>
          <p:cNvPr id="10" name="getUserMedia"/>
          <p:cNvSpPr txBox="1"/>
          <p:nvPr/>
        </p:nvSpPr>
        <p:spPr>
          <a:xfrm>
            <a:off x="1166298" y="4757286"/>
            <a:ext cx="2716751" cy="690925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getUserMedia</a:t>
            </a: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()</a:t>
            </a:r>
          </a:p>
        </p:txBody>
      </p:sp>
      <p:sp>
        <p:nvSpPr>
          <p:cNvPr id="11" name="GamePad API"/>
          <p:cNvSpPr txBox="1"/>
          <p:nvPr/>
        </p:nvSpPr>
        <p:spPr>
          <a:xfrm>
            <a:off x="8114955" y="2649701"/>
            <a:ext cx="2716751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GamePad</a:t>
            </a: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 API</a:t>
            </a:r>
          </a:p>
        </p:txBody>
      </p:sp>
      <p:sp>
        <p:nvSpPr>
          <p:cNvPr id="12" name="&lt;img srcset&gt;"/>
          <p:cNvSpPr txBox="1"/>
          <p:nvPr/>
        </p:nvSpPr>
        <p:spPr>
          <a:xfrm>
            <a:off x="865333" y="3017163"/>
            <a:ext cx="3412019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Content Security Policy</a:t>
            </a:r>
          </a:p>
        </p:txBody>
      </p:sp>
      <p:sp>
        <p:nvSpPr>
          <p:cNvPr id="13" name="preserve3d"/>
          <p:cNvSpPr txBox="1"/>
          <p:nvPr/>
        </p:nvSpPr>
        <p:spPr>
          <a:xfrm>
            <a:off x="5934140" y="4784982"/>
            <a:ext cx="2496927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preserve-3d</a:t>
            </a:r>
          </a:p>
        </p:txBody>
      </p:sp>
      <p:sp>
        <p:nvSpPr>
          <p:cNvPr id="14" name="Touch Events"/>
          <p:cNvSpPr txBox="1"/>
          <p:nvPr/>
        </p:nvSpPr>
        <p:spPr>
          <a:xfrm>
            <a:off x="8349219" y="3876072"/>
            <a:ext cx="3329730" cy="690925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Touch Events</a:t>
            </a:r>
          </a:p>
        </p:txBody>
      </p:sp>
      <p:sp>
        <p:nvSpPr>
          <p:cNvPr id="15" name="HLS"/>
          <p:cNvSpPr txBox="1"/>
          <p:nvPr/>
        </p:nvSpPr>
        <p:spPr>
          <a:xfrm>
            <a:off x="1286340" y="5893881"/>
            <a:ext cx="3151871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HTTP Live Streaming</a:t>
            </a:r>
          </a:p>
        </p:txBody>
      </p:sp>
      <p:sp>
        <p:nvSpPr>
          <p:cNvPr id="16" name="asm.js"/>
          <p:cNvSpPr txBox="1"/>
          <p:nvPr/>
        </p:nvSpPr>
        <p:spPr>
          <a:xfrm>
            <a:off x="2357011" y="2089224"/>
            <a:ext cx="1899330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asm.js</a:t>
            </a:r>
          </a:p>
        </p:txBody>
      </p:sp>
      <p:sp>
        <p:nvSpPr>
          <p:cNvPr id="18" name="Dates"/>
          <p:cNvSpPr txBox="1"/>
          <p:nvPr/>
        </p:nvSpPr>
        <p:spPr>
          <a:xfrm>
            <a:off x="7808465" y="5933391"/>
            <a:ext cx="3194547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Date &lt;input&gt; types</a:t>
            </a:r>
          </a:p>
        </p:txBody>
      </p:sp>
      <p:sp>
        <p:nvSpPr>
          <p:cNvPr id="20" name="asm.js"/>
          <p:cNvSpPr txBox="1"/>
          <p:nvPr/>
        </p:nvSpPr>
        <p:spPr>
          <a:xfrm>
            <a:off x="494710" y="1961966"/>
            <a:ext cx="2430364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Arrow function</a:t>
            </a:r>
          </a:p>
        </p:txBody>
      </p:sp>
      <p:sp>
        <p:nvSpPr>
          <p:cNvPr id="21" name="ES6 Classes"/>
          <p:cNvSpPr txBox="1"/>
          <p:nvPr/>
        </p:nvSpPr>
        <p:spPr>
          <a:xfrm>
            <a:off x="3268864" y="2570837"/>
            <a:ext cx="1929162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classes</a:t>
            </a:r>
          </a:p>
        </p:txBody>
      </p:sp>
      <p:sp>
        <p:nvSpPr>
          <p:cNvPr id="22" name="asm.js"/>
          <p:cNvSpPr txBox="1"/>
          <p:nvPr/>
        </p:nvSpPr>
        <p:spPr>
          <a:xfrm>
            <a:off x="42986" y="5401766"/>
            <a:ext cx="2712752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Object Built-Ins</a:t>
            </a:r>
          </a:p>
        </p:txBody>
      </p:sp>
      <p:sp>
        <p:nvSpPr>
          <p:cNvPr id="23" name="GamePad API"/>
          <p:cNvSpPr txBox="1"/>
          <p:nvPr/>
        </p:nvSpPr>
        <p:spPr>
          <a:xfrm>
            <a:off x="8810210" y="1126769"/>
            <a:ext cx="2716751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DOM L3 XPath</a:t>
            </a:r>
          </a:p>
        </p:txBody>
      </p:sp>
      <p:sp>
        <p:nvSpPr>
          <p:cNvPr id="24" name="asm.js"/>
          <p:cNvSpPr txBox="1"/>
          <p:nvPr/>
        </p:nvSpPr>
        <p:spPr>
          <a:xfrm>
            <a:off x="9467194" y="3211603"/>
            <a:ext cx="2712752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Promises</a:t>
            </a:r>
          </a:p>
        </p:txBody>
      </p:sp>
      <p:sp>
        <p:nvSpPr>
          <p:cNvPr id="25" name="asm.js"/>
          <p:cNvSpPr txBox="1"/>
          <p:nvPr/>
        </p:nvSpPr>
        <p:spPr>
          <a:xfrm>
            <a:off x="13968" y="3757844"/>
            <a:ext cx="376007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HTTP Strict Transport Security</a:t>
            </a:r>
          </a:p>
        </p:txBody>
      </p:sp>
      <p:sp>
        <p:nvSpPr>
          <p:cNvPr id="26" name="asm.js"/>
          <p:cNvSpPr txBox="1"/>
          <p:nvPr/>
        </p:nvSpPr>
        <p:spPr>
          <a:xfrm>
            <a:off x="229432" y="4363925"/>
            <a:ext cx="4302917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Media Queries L4 Interaction Media</a:t>
            </a:r>
          </a:p>
        </p:txBody>
      </p:sp>
      <p:sp>
        <p:nvSpPr>
          <p:cNvPr id="27" name="asm.js"/>
          <p:cNvSpPr txBox="1"/>
          <p:nvPr/>
        </p:nvSpPr>
        <p:spPr>
          <a:xfrm>
            <a:off x="8541462" y="4765698"/>
            <a:ext cx="2712752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Proxies</a:t>
            </a:r>
          </a:p>
        </p:txBody>
      </p:sp>
      <p:sp>
        <p:nvSpPr>
          <p:cNvPr id="28" name="asm.js"/>
          <p:cNvSpPr txBox="1"/>
          <p:nvPr/>
        </p:nvSpPr>
        <p:spPr>
          <a:xfrm>
            <a:off x="7005537" y="3470732"/>
            <a:ext cx="2712752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Math Built-Ins</a:t>
            </a:r>
          </a:p>
        </p:txBody>
      </p:sp>
      <p:sp>
        <p:nvSpPr>
          <p:cNvPr id="29" name="asm.js"/>
          <p:cNvSpPr txBox="1"/>
          <p:nvPr/>
        </p:nvSpPr>
        <p:spPr>
          <a:xfrm>
            <a:off x="5241424" y="1097394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Numbers Built-Ins</a:t>
            </a:r>
          </a:p>
        </p:txBody>
      </p:sp>
      <p:sp>
        <p:nvSpPr>
          <p:cNvPr id="30" name="asm.js"/>
          <p:cNvSpPr txBox="1"/>
          <p:nvPr/>
        </p:nvSpPr>
        <p:spPr>
          <a:xfrm>
            <a:off x="163848" y="1388271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Rest parameters</a:t>
            </a:r>
          </a:p>
        </p:txBody>
      </p:sp>
      <p:sp>
        <p:nvSpPr>
          <p:cNvPr id="31" name="asm.js"/>
          <p:cNvSpPr txBox="1"/>
          <p:nvPr/>
        </p:nvSpPr>
        <p:spPr>
          <a:xfrm>
            <a:off x="2853724" y="3570268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Selection API</a:t>
            </a:r>
          </a:p>
        </p:txBody>
      </p:sp>
      <p:sp>
        <p:nvSpPr>
          <p:cNvPr id="32" name="asm.js"/>
          <p:cNvSpPr txBox="1"/>
          <p:nvPr/>
        </p:nvSpPr>
        <p:spPr>
          <a:xfrm>
            <a:off x="7284882" y="2189979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JS iterators</a:t>
            </a:r>
          </a:p>
        </p:txBody>
      </p:sp>
      <p:sp>
        <p:nvSpPr>
          <p:cNvPr id="33" name="asm.js"/>
          <p:cNvSpPr txBox="1"/>
          <p:nvPr/>
        </p:nvSpPr>
        <p:spPr>
          <a:xfrm>
            <a:off x="3967837" y="6200918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Generators</a:t>
            </a:r>
          </a:p>
        </p:txBody>
      </p:sp>
      <p:sp>
        <p:nvSpPr>
          <p:cNvPr id="34" name="asm.js"/>
          <p:cNvSpPr txBox="1"/>
          <p:nvPr/>
        </p:nvSpPr>
        <p:spPr>
          <a:xfrm>
            <a:off x="3974137" y="4836239"/>
            <a:ext cx="1796574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Spread</a:t>
            </a:r>
          </a:p>
        </p:txBody>
      </p:sp>
      <p:sp>
        <p:nvSpPr>
          <p:cNvPr id="35" name="asm.js"/>
          <p:cNvSpPr txBox="1"/>
          <p:nvPr/>
        </p:nvSpPr>
        <p:spPr>
          <a:xfrm>
            <a:off x="9791347" y="5472758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WAV audio</a:t>
            </a:r>
          </a:p>
        </p:txBody>
      </p:sp>
      <p:sp>
        <p:nvSpPr>
          <p:cNvPr id="36" name="asm.js"/>
          <p:cNvSpPr txBox="1"/>
          <p:nvPr/>
        </p:nvSpPr>
        <p:spPr>
          <a:xfrm>
            <a:off x="6460775" y="2947022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Video tracks</a:t>
            </a:r>
          </a:p>
        </p:txBody>
      </p:sp>
      <p:sp>
        <p:nvSpPr>
          <p:cNvPr id="37" name="asm.js"/>
          <p:cNvSpPr txBox="1"/>
          <p:nvPr/>
        </p:nvSpPr>
        <p:spPr>
          <a:xfrm>
            <a:off x="6990824" y="4380347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String Built-Ins</a:t>
            </a:r>
          </a:p>
        </p:txBody>
      </p:sp>
      <p:sp>
        <p:nvSpPr>
          <p:cNvPr id="38" name="asm.js"/>
          <p:cNvSpPr txBox="1"/>
          <p:nvPr/>
        </p:nvSpPr>
        <p:spPr>
          <a:xfrm>
            <a:off x="8698388" y="1723438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Template Strings</a:t>
            </a:r>
          </a:p>
        </p:txBody>
      </p:sp>
      <p:sp>
        <p:nvSpPr>
          <p:cNvPr id="39" name="asm.js"/>
          <p:cNvSpPr txBox="1"/>
          <p:nvPr/>
        </p:nvSpPr>
        <p:spPr>
          <a:xfrm>
            <a:off x="3053846" y="1102079"/>
            <a:ext cx="227266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JS Symbols</a:t>
            </a:r>
          </a:p>
        </p:txBody>
      </p:sp>
      <p:sp>
        <p:nvSpPr>
          <p:cNvPr id="40" name="asm.js"/>
          <p:cNvSpPr txBox="1"/>
          <p:nvPr/>
        </p:nvSpPr>
        <p:spPr>
          <a:xfrm>
            <a:off x="5938757" y="6053744"/>
            <a:ext cx="227266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Motion JPEG</a:t>
            </a:r>
          </a:p>
        </p:txBody>
      </p:sp>
      <p:sp>
        <p:nvSpPr>
          <p:cNvPr id="41" name="asm.js"/>
          <p:cNvSpPr txBox="1"/>
          <p:nvPr/>
        </p:nvSpPr>
        <p:spPr>
          <a:xfrm>
            <a:off x="9897839" y="4370811"/>
            <a:ext cx="227266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</a:t>
            </a:r>
            <a:r>
              <a:rPr lang="en-US" sz="2000" dirty="0" err="1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WeakSet</a:t>
            </a:r>
            <a:endParaRPr lang="en-US" sz="2000" dirty="0">
              <a:gradFill>
                <a:gsLst>
                  <a:gs pos="0">
                    <a:srgbClr val="6E6D71"/>
                  </a:gs>
                  <a:gs pos="100000">
                    <a:srgbClr val="6E6D71"/>
                  </a:gs>
                </a:gsLst>
                <a:lin ang="5400000" scaled="1"/>
              </a:gradFill>
              <a:latin typeface="Segoe UI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27986" y="2956879"/>
            <a:ext cx="1936029" cy="1936029"/>
            <a:chOff x="2538839" y="2929233"/>
            <a:chExt cx="1974850" cy="1974850"/>
          </a:xfrm>
        </p:grpSpPr>
        <p:sp>
          <p:nvSpPr>
            <p:cNvPr id="6" name="Rectangle 5"/>
            <p:cNvSpPr/>
            <p:nvPr/>
          </p:nvSpPr>
          <p:spPr bwMode="auto">
            <a:xfrm>
              <a:off x="2538839" y="2929233"/>
              <a:ext cx="1974850" cy="197485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70" y="3281990"/>
              <a:ext cx="1073324" cy="1164043"/>
            </a:xfrm>
            <a:prstGeom prst="rect">
              <a:avLst/>
            </a:prstGeom>
          </p:spPr>
        </p:pic>
      </p:grpSp>
      <p:sp>
        <p:nvSpPr>
          <p:cNvPr id="66" name="Rectangle 65"/>
          <p:cNvSpPr/>
          <p:nvPr/>
        </p:nvSpPr>
        <p:spPr bwMode="auto">
          <a:xfrm>
            <a:off x="1" y="487"/>
            <a:ext cx="12192000" cy="9917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Web"/>
          <p:cNvSpPr txBox="1">
            <a:spLocks/>
          </p:cNvSpPr>
          <p:nvPr/>
        </p:nvSpPr>
        <p:spPr>
          <a:xfrm>
            <a:off x="984656" y="253570"/>
            <a:ext cx="3355612" cy="58832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41" dirty="0">
                <a:solidFill>
                  <a:srgbClr val="FFFFFF"/>
                </a:solidFill>
              </a:rPr>
              <a:t>Microsoft </a:t>
            </a:r>
            <a:r>
              <a:rPr lang="en-US" sz="2941" dirty="0" smtClean="0">
                <a:solidFill>
                  <a:srgbClr val="FFFFFF"/>
                </a:solidFill>
              </a:rPr>
              <a:t>Edge</a:t>
            </a:r>
            <a:endParaRPr lang="en-US" sz="2941" dirty="0">
              <a:solidFill>
                <a:srgbClr val="FFFFFF"/>
              </a:solidFill>
            </a:endParaRPr>
          </a:p>
        </p:txBody>
      </p:sp>
      <p:sp>
        <p:nvSpPr>
          <p:cNvPr id="68" name="Isosceles Triangle 67"/>
          <p:cNvSpPr/>
          <p:nvPr/>
        </p:nvSpPr>
        <p:spPr bwMode="auto">
          <a:xfrm flipV="1">
            <a:off x="5880250" y="990962"/>
            <a:ext cx="378498" cy="201311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1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9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-1.2256E-6 L -0.37286 -1.2256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4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3352E-6 -4.21244E-6 L -0.00076 0.2594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129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5533E-6 L 0 0.0746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7" grpId="2"/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66" grpId="0" animBg="1"/>
      <p:bldP spid="68" grpId="0" animBg="1"/>
      <p:bldP spid="68" grpId="1" animBg="1"/>
    </p:bldLst>
  </p:timing>
</p:sld>
</file>

<file path=ppt/theme/theme1.xml><?xml version="1.0" encoding="utf-8"?>
<a:theme xmlns:a="http://schemas.openxmlformats.org/drawingml/2006/main" name="BUILD2015">
  <a:themeElements>
    <a:clrScheme name="BUILD2015">
      <a:dk1>
        <a:srgbClr val="00BCF2"/>
      </a:dk1>
      <a:lt1>
        <a:srgbClr val="FFFFFF"/>
      </a:lt1>
      <a:dk2>
        <a:srgbClr val="696969"/>
      </a:dk2>
      <a:lt2>
        <a:srgbClr val="F1F1F1"/>
      </a:lt2>
      <a:accent1>
        <a:srgbClr val="00BCF2"/>
      </a:accent1>
      <a:accent2>
        <a:srgbClr val="696969"/>
      </a:accent2>
      <a:accent3>
        <a:srgbClr val="F1F1F1"/>
      </a:accent3>
      <a:accent4>
        <a:srgbClr val="E5E5E5"/>
      </a:accent4>
      <a:accent5>
        <a:srgbClr val="442359"/>
      </a:accent5>
      <a:accent6>
        <a:srgbClr val="002050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Tour2015 Template.potx" id="{D231193C-5CCB-4FB3-8866-2F0FF48C7C1C}" vid="{79D6DFF3-13F9-45F0-96D2-151A5921777B}"/>
    </a:ext>
  </a:extLst>
</a:theme>
</file>

<file path=ppt/theme/theme2.xml><?xml version="1.0" encoding="utf-8"?>
<a:theme xmlns:a="http://schemas.openxmlformats.org/drawingml/2006/main" name="1_Windows 10 Brand Template 16x9">
  <a:themeElements>
    <a:clrScheme name="Windows 10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107C10"/>
      </a:accent4>
      <a:accent5>
        <a:srgbClr val="092D91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dows10_16-9_WHITE_v04.potx [Read-Only]" id="{A7B97D28-C7C4-4CA0-97A5-D8C150146731}" vid="{928E3E1B-2D43-479A-A9EB-EDBC46C89A62}"/>
    </a:ext>
  </a:extLst>
</a:theme>
</file>

<file path=ppt/theme/theme3.xml><?xml version="1.0" encoding="utf-8"?>
<a:theme xmlns:a="http://schemas.openxmlformats.org/drawingml/2006/main" name="12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4.xml><?xml version="1.0" encoding="utf-8"?>
<a:theme xmlns:a="http://schemas.openxmlformats.org/drawingml/2006/main" name="4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Microsoft Office PowerPoint</Application>
  <PresentationFormat>Widescreen</PresentationFormat>
  <Paragraphs>170</Paragraphs>
  <Slides>24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Calibri</vt:lpstr>
      <vt:lpstr>Consolas</vt:lpstr>
      <vt:lpstr>ＭＳ Ｐゴシック</vt:lpstr>
      <vt:lpstr>Myriad Pro</vt:lpstr>
      <vt:lpstr>Segoe UI</vt:lpstr>
      <vt:lpstr>Segoe UI Light</vt:lpstr>
      <vt:lpstr>Segoe UI Semibold</vt:lpstr>
      <vt:lpstr>Segoe UI Semilight</vt:lpstr>
      <vt:lpstr>Wingdings</vt:lpstr>
      <vt:lpstr>BUILD2015</vt:lpstr>
      <vt:lpstr>1_Windows 10 Brand Template 16x9</vt:lpstr>
      <vt:lpstr>12_BUILD CHARCOAL BACKGROUND</vt:lpstr>
      <vt:lpstr>4_BUILD CHARCOAL BACKGROUND</vt:lpstr>
      <vt:lpstr>1_BUILD CHARCOAL BACKGROUND</vt:lpstr>
      <vt:lpstr>Microsoft Edge and Web App Platform Windows 10 Developer Workshop</vt:lpstr>
      <vt:lpstr>IntroducingMicrosoft Edge</vt:lpstr>
      <vt:lpstr>Always up-to-date</vt:lpstr>
      <vt:lpstr>Performances</vt:lpstr>
      <vt:lpstr>Performances</vt:lpstr>
      <vt:lpstr>User-Agent Strings</vt:lpstr>
      <vt:lpstr>PowerPoint Presentation</vt:lpstr>
      <vt:lpstr>PowerPoint Presentation</vt:lpstr>
      <vt:lpstr>Microsoft EdgeHTML</vt:lpstr>
      <vt:lpstr>Windows Web Platform </vt:lpstr>
      <vt:lpstr>PowerPoint Presentation</vt:lpstr>
      <vt:lpstr>PowerPoint Presentation</vt:lpstr>
      <vt:lpstr>Packaged apps and tools investments</vt:lpstr>
      <vt:lpstr>PowerPoint Presentation</vt:lpstr>
      <vt:lpstr>WebView Control</vt:lpstr>
      <vt:lpstr>Lab:  Webview</vt:lpstr>
      <vt:lpstr>PowerPoint Presentation</vt:lpstr>
      <vt:lpstr>PowerPoint Presentation</vt:lpstr>
      <vt:lpstr>Windows APIs</vt:lpstr>
      <vt:lpstr>Lab:  Hosted Web Apps</vt:lpstr>
      <vt:lpstr>W3C Standard</vt:lpstr>
      <vt:lpstr>PowerPoint Presentation</vt:lpstr>
      <vt:lpstr>DEMO  ManifoldJS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2015-08-19T08:40:08Z</dcterms:created>
  <dcterms:modified xsi:type="dcterms:W3CDTF">2015-09-11T13:34:01Z</dcterms:modified>
</cp:coreProperties>
</file>